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notesSlides/notesSlide7.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5.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21.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48" r:id="rId1"/>
  </p:sldMasterIdLst>
  <p:notesMasterIdLst>
    <p:notesMasterId r:id="rId33"/>
  </p:notesMasterIdLst>
  <p:sldIdLst>
    <p:sldId id="301" r:id="rId2"/>
    <p:sldId id="304" r:id="rId3"/>
    <p:sldId id="303" r:id="rId4"/>
    <p:sldId id="261" r:id="rId5"/>
    <p:sldId id="316" r:id="rId6"/>
    <p:sldId id="318" r:id="rId7"/>
    <p:sldId id="309" r:id="rId8"/>
    <p:sldId id="322" r:id="rId9"/>
    <p:sldId id="260" r:id="rId10"/>
    <p:sldId id="311" r:id="rId11"/>
    <p:sldId id="317" r:id="rId12"/>
    <p:sldId id="312" r:id="rId13"/>
    <p:sldId id="313" r:id="rId14"/>
    <p:sldId id="297" r:id="rId15"/>
    <p:sldId id="305" r:id="rId16"/>
    <p:sldId id="306" r:id="rId17"/>
    <p:sldId id="298" r:id="rId18"/>
    <p:sldId id="314" r:id="rId19"/>
    <p:sldId id="266" r:id="rId20"/>
    <p:sldId id="295" r:id="rId21"/>
    <p:sldId id="296" r:id="rId22"/>
    <p:sldId id="278" r:id="rId23"/>
    <p:sldId id="279" r:id="rId24"/>
    <p:sldId id="319" r:id="rId25"/>
    <p:sldId id="299" r:id="rId26"/>
    <p:sldId id="277" r:id="rId27"/>
    <p:sldId id="289" r:id="rId28"/>
    <p:sldId id="315" r:id="rId29"/>
    <p:sldId id="290" r:id="rId30"/>
    <p:sldId id="321" r:id="rId31"/>
    <p:sldId id="302" r:id="rId32"/>
  </p:sldIdLst>
  <p:sldSz cx="12192000" cy="6858000"/>
  <p:notesSz cx="6858000" cy="9144000"/>
  <p:embeddedFontLst>
    <p:embeddedFont>
      <p:font typeface="Arial Black" panose="020B0A04020102020204" pitchFamily="34" charset="0"/>
      <p:bold r:id="rId34"/>
    </p:embeddedFont>
    <p:embeddedFont>
      <p:font typeface="Calibri" panose="020F0502020204030204" pitchFamily="34" charset="0"/>
      <p:regular r:id="rId35"/>
      <p:bold r:id="rId36"/>
      <p:italic r:id="rId37"/>
      <p:boldItalic r:id="rId38"/>
    </p:embeddedFont>
    <p:embeddedFont>
      <p:font typeface="微软雅黑" panose="020B0503020204020204" pitchFamily="34" charset="-122"/>
      <p:regular r:id="rId39"/>
      <p:bold r:id="rId40"/>
    </p:embeddedFont>
  </p:embeddedFontLst>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作者"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FBFBF"/>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450" autoAdjust="0"/>
    <p:restoredTop sz="94660" autoAdjust="0"/>
  </p:normalViewPr>
  <p:slideViewPr>
    <p:cSldViewPr snapToGrid="0">
      <p:cViewPr varScale="1">
        <p:scale>
          <a:sx n="38" d="100"/>
          <a:sy n="38" d="100"/>
        </p:scale>
        <p:origin x="76" y="58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BFD021-6A73-488C-8B51-F22DABB8A545}" type="datetimeFigureOut">
              <a:rPr lang="zh-CN" altLang="en-US" smtClean="0"/>
              <a:pPr/>
              <a:t>2019/8/25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CA0EB4-A529-4335-9B3E-020BB0F9FF75}" type="slidenum">
              <a:rPr lang="zh-CN" altLang="en-US" smtClean="0"/>
              <a:pPr/>
              <a:t>‹#›</a:t>
            </a:fld>
            <a:endParaRPr lang="zh-CN" altLang="en-US"/>
          </a:p>
        </p:txBody>
      </p:sp>
    </p:spTree>
    <p:extLst>
      <p:ext uri="{BB962C8B-B14F-4D97-AF65-F5344CB8AC3E}">
        <p14:creationId xmlns:p14="http://schemas.microsoft.com/office/powerpoint/2010/main" val="3351927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1</a:t>
            </a:fld>
            <a:endParaRPr lang="zh-CN" altLang="en-US"/>
          </a:p>
        </p:txBody>
      </p:sp>
    </p:spTree>
    <p:extLst>
      <p:ext uri="{BB962C8B-B14F-4D97-AF65-F5344CB8AC3E}">
        <p14:creationId xmlns:p14="http://schemas.microsoft.com/office/powerpoint/2010/main" val="2921035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一</a:t>
            </a:r>
            <a:r>
              <a:rPr lang="en-US" altLang="zh-CN" dirty="0"/>
              <a:t>.</a:t>
            </a:r>
            <a:r>
              <a:rPr lang="zh-CN" altLang="en-US" dirty="0"/>
              <a:t>背景</a:t>
            </a:r>
          </a:p>
          <a:p>
            <a:r>
              <a:rPr lang="en-US" altLang="zh-CN" dirty="0"/>
              <a:t>1.</a:t>
            </a:r>
            <a:r>
              <a:rPr lang="zh-CN" altLang="en-US" dirty="0"/>
              <a:t>项目背景：举例自己去银行办卡（等了</a:t>
            </a:r>
            <a:r>
              <a:rPr lang="en-US" altLang="zh-CN" dirty="0"/>
              <a:t>1~2</a:t>
            </a:r>
            <a:r>
              <a:rPr lang="zh-CN" altLang="en-US" dirty="0"/>
              <a:t>小时）有需求才有项目</a:t>
            </a:r>
          </a:p>
          <a:p>
            <a:r>
              <a:rPr lang="en-US" altLang="zh-CN" dirty="0"/>
              <a:t>2.</a:t>
            </a:r>
            <a:r>
              <a:rPr lang="zh-CN" altLang="en-US" dirty="0"/>
              <a:t>意义：用户的好处：便捷、效率；银行的好处：方便管理，可以释放劳动力 </a:t>
            </a:r>
          </a:p>
          <a:p>
            <a:endParaRPr lang="zh-CN" altLang="en-US" dirty="0"/>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12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对于程序员的总结：农夫山泉是大自然的搬运工，我们则是大数据的搬运工</a:t>
            </a:r>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13</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14</a:t>
            </a:fld>
            <a:endParaRPr lang="zh-CN" altLang="en-US"/>
          </a:p>
        </p:txBody>
      </p:sp>
    </p:spTree>
    <p:extLst>
      <p:ext uri="{BB962C8B-B14F-4D97-AF65-F5344CB8AC3E}">
        <p14:creationId xmlns:p14="http://schemas.microsoft.com/office/powerpoint/2010/main" val="2783036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15</a:t>
            </a:fld>
            <a:endParaRPr lang="zh-CN" altLang="en-US"/>
          </a:p>
        </p:txBody>
      </p:sp>
    </p:spTree>
    <p:extLst>
      <p:ext uri="{BB962C8B-B14F-4D97-AF65-F5344CB8AC3E}">
        <p14:creationId xmlns:p14="http://schemas.microsoft.com/office/powerpoint/2010/main" val="556267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16</a:t>
            </a:fld>
            <a:endParaRPr lang="zh-CN" altLang="en-US"/>
          </a:p>
        </p:txBody>
      </p:sp>
    </p:spTree>
    <p:extLst>
      <p:ext uri="{BB962C8B-B14F-4D97-AF65-F5344CB8AC3E}">
        <p14:creationId xmlns:p14="http://schemas.microsoft.com/office/powerpoint/2010/main" val="780256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17</a:t>
            </a:fld>
            <a:endParaRPr lang="zh-CN" altLang="en-US"/>
          </a:p>
        </p:txBody>
      </p:sp>
    </p:spTree>
    <p:extLst>
      <p:ext uri="{BB962C8B-B14F-4D97-AF65-F5344CB8AC3E}">
        <p14:creationId xmlns:p14="http://schemas.microsoft.com/office/powerpoint/2010/main" val="7374797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865324-6844-4AA0-9874-D8F982F0FEC0}" type="slidenum">
              <a:rPr lang="zh-CN" altLang="en-US" smtClean="0"/>
              <a:pPr/>
              <a:t>19</a:t>
            </a:fld>
            <a:endParaRPr lang="zh-CN" altLang="en-US"/>
          </a:p>
        </p:txBody>
      </p:sp>
    </p:spTree>
    <p:extLst>
      <p:ext uri="{BB962C8B-B14F-4D97-AF65-F5344CB8AC3E}">
        <p14:creationId xmlns:p14="http://schemas.microsoft.com/office/powerpoint/2010/main" val="12987046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20</a:t>
            </a:fld>
            <a:endParaRPr lang="zh-CN" altLang="en-US"/>
          </a:p>
        </p:txBody>
      </p:sp>
    </p:spTree>
    <p:extLst>
      <p:ext uri="{BB962C8B-B14F-4D97-AF65-F5344CB8AC3E}">
        <p14:creationId xmlns:p14="http://schemas.microsoft.com/office/powerpoint/2010/main" val="16586853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21</a:t>
            </a:fld>
            <a:endParaRPr lang="zh-CN" altLang="en-US"/>
          </a:p>
        </p:txBody>
      </p:sp>
    </p:spTree>
    <p:extLst>
      <p:ext uri="{BB962C8B-B14F-4D97-AF65-F5344CB8AC3E}">
        <p14:creationId xmlns:p14="http://schemas.microsoft.com/office/powerpoint/2010/main" val="38572934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FA5C38-9EF5-4D4C-A83B-698A75F923FE}" type="slidenum">
              <a:rPr lang="zh-CN" altLang="en-US" smtClean="0"/>
              <a:pPr/>
              <a:t>22</a:t>
            </a:fld>
            <a:endParaRPr lang="zh-CN" altLang="en-US"/>
          </a:p>
        </p:txBody>
      </p:sp>
    </p:spTree>
    <p:extLst>
      <p:ext uri="{BB962C8B-B14F-4D97-AF65-F5344CB8AC3E}">
        <p14:creationId xmlns:p14="http://schemas.microsoft.com/office/powerpoint/2010/main" val="2851037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FA5C38-9EF5-4D4C-A83B-698A75F923FE}" type="slidenum">
              <a:rPr lang="zh-CN" altLang="en-US" smtClean="0"/>
              <a:pPr/>
              <a:t>2</a:t>
            </a:fld>
            <a:endParaRPr lang="zh-CN" altLang="en-US"/>
          </a:p>
        </p:txBody>
      </p:sp>
    </p:spTree>
    <p:extLst>
      <p:ext uri="{BB962C8B-B14F-4D97-AF65-F5344CB8AC3E}">
        <p14:creationId xmlns:p14="http://schemas.microsoft.com/office/powerpoint/2010/main" val="7521846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FA5C38-9EF5-4D4C-A83B-698A75F923FE}" type="slidenum">
              <a:rPr lang="zh-CN" altLang="en-US" smtClean="0"/>
              <a:pPr/>
              <a:t>23</a:t>
            </a:fld>
            <a:endParaRPr lang="zh-CN" altLang="en-US"/>
          </a:p>
        </p:txBody>
      </p:sp>
    </p:spTree>
    <p:extLst>
      <p:ext uri="{BB962C8B-B14F-4D97-AF65-F5344CB8AC3E}">
        <p14:creationId xmlns:p14="http://schemas.microsoft.com/office/powerpoint/2010/main" val="42892837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3865324-6844-4AA0-9874-D8F982F0FEC0}" type="slidenum">
              <a:rPr lang="zh-CN" altLang="en-US" smtClean="0"/>
              <a:pPr/>
              <a:t>24</a:t>
            </a:fld>
            <a:endParaRPr lang="zh-CN" altLang="en-US"/>
          </a:p>
        </p:txBody>
      </p:sp>
    </p:spTree>
    <p:extLst>
      <p:ext uri="{BB962C8B-B14F-4D97-AF65-F5344CB8AC3E}">
        <p14:creationId xmlns:p14="http://schemas.microsoft.com/office/powerpoint/2010/main" val="12987046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25</a:t>
            </a:fld>
            <a:endParaRPr lang="zh-CN" altLang="en-US"/>
          </a:p>
        </p:txBody>
      </p:sp>
    </p:spTree>
    <p:extLst>
      <p:ext uri="{BB962C8B-B14F-4D97-AF65-F5344CB8AC3E}">
        <p14:creationId xmlns:p14="http://schemas.microsoft.com/office/powerpoint/2010/main" val="1675862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大起大落</a:t>
            </a:r>
            <a:endParaRPr lang="en-US" altLang="zh-CN" dirty="0"/>
          </a:p>
          <a:p>
            <a:r>
              <a:rPr lang="zh-CN" altLang="en-US" dirty="0"/>
              <a:t>刚开始的时候觉得很简单，甚至有点高傲</a:t>
            </a:r>
            <a:endParaRPr lang="en-US" altLang="zh-CN" dirty="0"/>
          </a:p>
          <a:p>
            <a:r>
              <a:rPr lang="zh-CN" altLang="en-US" dirty="0"/>
              <a:t>慢慢地我发现我链表不行  我理解一点但是不会写不会用呐</a:t>
            </a:r>
            <a:endParaRPr lang="en-US" altLang="zh-CN" dirty="0"/>
          </a:p>
          <a:p>
            <a:r>
              <a:rPr lang="zh-CN" altLang="en-US" dirty="0"/>
              <a:t>文件封装的函数也不是很好用，文件函数反复调试</a:t>
            </a:r>
            <a:endParaRPr lang="en-US" altLang="zh-CN" dirty="0"/>
          </a:p>
          <a:p>
            <a:r>
              <a:rPr lang="zh-CN" altLang="en-US" dirty="0"/>
              <a:t>好不容易测试都通过了</a:t>
            </a:r>
            <a:r>
              <a:rPr lang="en-US" altLang="zh-CN" dirty="0"/>
              <a:t>	</a:t>
            </a:r>
            <a:r>
              <a:rPr lang="zh-CN" altLang="en-US" dirty="0"/>
              <a:t>每次注册到</a:t>
            </a:r>
            <a:r>
              <a:rPr lang="en-US" altLang="zh-CN" dirty="0"/>
              <a:t>19050010 </a:t>
            </a:r>
            <a:r>
              <a:rPr lang="zh-CN" altLang="en-US" dirty="0"/>
              <a:t>可以写入但是读不出来</a:t>
            </a:r>
            <a:endParaRPr lang="en-US" altLang="zh-CN" dirty="0"/>
          </a:p>
          <a:p>
            <a:r>
              <a:rPr lang="zh-CN" altLang="en-US" dirty="0"/>
              <a:t>非常疑惑，不知道应该专攻这个</a:t>
            </a:r>
            <a:r>
              <a:rPr lang="en-US" altLang="zh-CN" dirty="0"/>
              <a:t>bug</a:t>
            </a:r>
            <a:r>
              <a:rPr lang="zh-CN" altLang="en-US" dirty="0"/>
              <a:t>还是完成接下来的任务</a:t>
            </a:r>
            <a:endParaRPr lang="en-US" altLang="zh-CN" dirty="0"/>
          </a:p>
          <a:p>
            <a:r>
              <a:rPr lang="zh-CN" altLang="en-US" dirty="0"/>
              <a:t>后来，原来</a:t>
            </a:r>
            <a:r>
              <a:rPr lang="en-US" altLang="zh-CN" dirty="0"/>
              <a:t>10</a:t>
            </a:r>
            <a:r>
              <a:rPr lang="zh-CN" altLang="en-US" dirty="0"/>
              <a:t>和</a:t>
            </a:r>
            <a:r>
              <a:rPr lang="en-US" altLang="zh-CN" dirty="0"/>
              <a:t>26</a:t>
            </a:r>
            <a:r>
              <a:rPr lang="zh-CN" altLang="en-US" dirty="0"/>
              <a:t>一样都是特殊的文件结束符</a:t>
            </a:r>
          </a:p>
        </p:txBody>
      </p:sp>
      <p:sp>
        <p:nvSpPr>
          <p:cNvPr id="4" name="灯片编号占位符 3"/>
          <p:cNvSpPr>
            <a:spLocks noGrp="1"/>
          </p:cNvSpPr>
          <p:nvPr>
            <p:ph type="sldNum" sz="quarter" idx="10"/>
          </p:nvPr>
        </p:nvSpPr>
        <p:spPr/>
        <p:txBody>
          <a:bodyPr/>
          <a:lstStyle/>
          <a:p>
            <a:fld id="{DF891F7E-E7E9-4992-A728-52063DE1C283}" type="slidenum">
              <a:rPr lang="zh-CN" altLang="en-US" smtClean="0"/>
              <a:pPr/>
              <a:t>26</a:t>
            </a:fld>
            <a:endParaRPr lang="zh-CN" altLang="en-US"/>
          </a:p>
        </p:txBody>
      </p:sp>
    </p:spTree>
    <p:extLst>
      <p:ext uri="{BB962C8B-B14F-4D97-AF65-F5344CB8AC3E}">
        <p14:creationId xmlns:p14="http://schemas.microsoft.com/office/powerpoint/2010/main" val="11296927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27</a:t>
            </a:fld>
            <a:endParaRPr lang="zh-CN" altLang="en-US"/>
          </a:p>
        </p:txBody>
      </p:sp>
    </p:spTree>
    <p:extLst>
      <p:ext uri="{BB962C8B-B14F-4D97-AF65-F5344CB8AC3E}">
        <p14:creationId xmlns:p14="http://schemas.microsoft.com/office/powerpoint/2010/main" val="37533016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如我写注册时我就写了一个函数，把新注册的信息写在文件的末尾，然后写到密码修改是发现那个函数不能用了，要把整条链表从头重新写入才行，又要写一个函数，如果我当初想好，在注册时我就直接从头重新写入。</a:t>
            </a:r>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28</a:t>
            </a:fld>
            <a:endParaRPr lang="zh-CN" altLang="en-US"/>
          </a:p>
        </p:txBody>
      </p:sp>
    </p:spTree>
    <p:extLst>
      <p:ext uri="{BB962C8B-B14F-4D97-AF65-F5344CB8AC3E}">
        <p14:creationId xmlns:p14="http://schemas.microsoft.com/office/powerpoint/2010/main" val="34048225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相信自己：在最初开始还是有点小慌的，一直到慢慢的在进度上慢慢赶，最后领先了自己原本的计划</a:t>
            </a:r>
          </a:p>
          <a:p>
            <a:r>
              <a:rPr lang="zh-CN" altLang="en-US" dirty="0"/>
              <a:t>团结的力量：小组之间的讨论（优点、不足之处）</a:t>
            </a:r>
          </a:p>
          <a:p>
            <a:r>
              <a:rPr lang="zh-CN" altLang="en-US" dirty="0"/>
              <a:t>敢于向他人请教：不仅能够听到新的想法、思路，节省时间（自己发呆思考的）例如（</a:t>
            </a:r>
            <a:r>
              <a:rPr lang="en-US" altLang="zh-CN" dirty="0" err="1"/>
              <a:t>atio</a:t>
            </a:r>
            <a:r>
              <a:rPr lang="zh-CN" altLang="en-US" dirty="0"/>
              <a:t>）</a:t>
            </a:r>
          </a:p>
          <a:p>
            <a:r>
              <a:rPr lang="zh-CN" altLang="en-US" dirty="0"/>
              <a:t>人生履历：不仅仅是做这个</a:t>
            </a:r>
            <a:r>
              <a:rPr lang="en-US" altLang="zh-CN" dirty="0"/>
              <a:t>ATM</a:t>
            </a:r>
            <a:r>
              <a:rPr lang="zh-CN" altLang="en-US" dirty="0"/>
              <a:t>项目本身，更是对暑假时间充实的安排，并且有成就感，难忘的自己第一次的项目，一次新的开始。</a:t>
            </a:r>
          </a:p>
        </p:txBody>
      </p:sp>
      <p:sp>
        <p:nvSpPr>
          <p:cNvPr id="4" name="灯片编号占位符 3"/>
          <p:cNvSpPr>
            <a:spLocks noGrp="1"/>
          </p:cNvSpPr>
          <p:nvPr>
            <p:ph type="sldNum" sz="quarter" idx="10"/>
          </p:nvPr>
        </p:nvSpPr>
        <p:spPr/>
        <p:txBody>
          <a:bodyPr/>
          <a:lstStyle/>
          <a:p>
            <a:fld id="{51B114D7-E66A-41F2-A417-B91E3DFCFCFE}" type="slidenum">
              <a:rPr lang="zh-CN" altLang="en-US" smtClean="0"/>
              <a:pPr/>
              <a:t>29</a:t>
            </a:fld>
            <a:endParaRPr lang="zh-CN" altLang="en-US"/>
          </a:p>
        </p:txBody>
      </p:sp>
    </p:spTree>
    <p:extLst>
      <p:ext uri="{BB962C8B-B14F-4D97-AF65-F5344CB8AC3E}">
        <p14:creationId xmlns:p14="http://schemas.microsoft.com/office/powerpoint/2010/main" val="2948652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30</a:t>
            </a:fld>
            <a:endParaRPr lang="zh-CN" altLang="en-US"/>
          </a:p>
        </p:txBody>
      </p:sp>
    </p:spTree>
    <p:extLst>
      <p:ext uri="{BB962C8B-B14F-4D97-AF65-F5344CB8AC3E}">
        <p14:creationId xmlns:p14="http://schemas.microsoft.com/office/powerpoint/2010/main" val="37533016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小芥末素材 </a:t>
            </a:r>
            <a:r>
              <a:rPr lang="en-US" altLang="zh-CN"/>
              <a:t>rosyhouse.Taobao.com</a:t>
            </a:r>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31</a:t>
            </a:fld>
            <a:endParaRPr lang="zh-CN" altLang="en-US"/>
          </a:p>
        </p:txBody>
      </p:sp>
    </p:spTree>
    <p:extLst>
      <p:ext uri="{BB962C8B-B14F-4D97-AF65-F5344CB8AC3E}">
        <p14:creationId xmlns:p14="http://schemas.microsoft.com/office/powerpoint/2010/main" val="16960977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t>3</a:t>
            </a:fld>
            <a:endParaRPr lang="zh-CN" altLang="en-US"/>
          </a:p>
        </p:txBody>
      </p:sp>
    </p:spTree>
    <p:extLst>
      <p:ext uri="{BB962C8B-B14F-4D97-AF65-F5344CB8AC3E}">
        <p14:creationId xmlns:p14="http://schemas.microsoft.com/office/powerpoint/2010/main" val="1899484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4</a:t>
            </a:fld>
            <a:endParaRPr lang="zh-CN" altLang="en-US"/>
          </a:p>
        </p:txBody>
      </p:sp>
    </p:spTree>
    <p:extLst>
      <p:ext uri="{BB962C8B-B14F-4D97-AF65-F5344CB8AC3E}">
        <p14:creationId xmlns:p14="http://schemas.microsoft.com/office/powerpoint/2010/main" val="1352803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6</a:t>
            </a:fld>
            <a:endParaRPr lang="zh-CN" altLang="en-US"/>
          </a:p>
        </p:txBody>
      </p:sp>
    </p:spTree>
    <p:extLst>
      <p:ext uri="{BB962C8B-B14F-4D97-AF65-F5344CB8AC3E}">
        <p14:creationId xmlns:p14="http://schemas.microsoft.com/office/powerpoint/2010/main" val="2387932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自我介绍：</a:t>
            </a:r>
          </a:p>
          <a:p>
            <a:r>
              <a:rPr lang="zh-CN" altLang="en-US" dirty="0"/>
              <a:t>姓名：肖泉水、学校：福建农林大学、机电工程学院、电子科学与技术专业、准大二“新生”      </a:t>
            </a:r>
          </a:p>
          <a:p>
            <a:r>
              <a:rPr lang="zh-CN" altLang="en-US" dirty="0"/>
              <a:t>小组成员：小组长：何亚康   组员：   洪金财   林时俊  陈安    我                                                                           </a:t>
            </a:r>
            <a:r>
              <a:rPr lang="en-US" altLang="zh-CN" dirty="0"/>
              <a:t>1min</a:t>
            </a:r>
            <a:endParaRPr lang="zh-CN" altLang="en-US" dirty="0"/>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t>8</a:t>
            </a:fld>
            <a:endParaRPr lang="zh-CN" altLang="en-US"/>
          </a:p>
        </p:txBody>
      </p:sp>
    </p:spTree>
    <p:extLst>
      <p:ext uri="{BB962C8B-B14F-4D97-AF65-F5344CB8AC3E}">
        <p14:creationId xmlns:p14="http://schemas.microsoft.com/office/powerpoint/2010/main" val="1985596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9</a:t>
            </a:fld>
            <a:endParaRPr lang="zh-CN" altLang="en-US"/>
          </a:p>
        </p:txBody>
      </p:sp>
    </p:spTree>
    <p:extLst>
      <p:ext uri="{BB962C8B-B14F-4D97-AF65-F5344CB8AC3E}">
        <p14:creationId xmlns:p14="http://schemas.microsoft.com/office/powerpoint/2010/main" val="35285354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    当今这个社会，随着物质生活提高，人们越来越看中服务的质量，不同的服务会带来截然不同的效果。例如：抖音上：卖同种商品，服务好的，就算价格较高，购买者也心甘情愿购买，我们做的</a:t>
            </a:r>
            <a:r>
              <a:rPr lang="en-US" altLang="zh-CN" dirty="0"/>
              <a:t>ATM</a:t>
            </a:r>
            <a:r>
              <a:rPr lang="zh-CN" altLang="en-US" dirty="0"/>
              <a:t>项目便是一种服务型的产品。</a:t>
            </a:r>
          </a:p>
          <a:p>
            <a:r>
              <a:rPr lang="zh-CN" altLang="en-US" dirty="0"/>
              <a:t>服务要做的好，就要让客户能感受到家般的舒适感，例如：酒店服务业（如家连锁酒店）为什么取这个名，名字的意义（温馨、舒适）</a:t>
            </a:r>
          </a:p>
          <a:p>
            <a:r>
              <a:rPr lang="zh-CN" altLang="en-US" dirty="0"/>
              <a:t>对于我们，则希望能把家的舒适感带进我们的</a:t>
            </a:r>
            <a:r>
              <a:rPr lang="en-US" altLang="zh-CN" dirty="0"/>
              <a:t>ATM</a:t>
            </a:r>
            <a:r>
              <a:rPr lang="zh-CN" altLang="en-US" dirty="0"/>
              <a:t>机项目里。</a:t>
            </a:r>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7D89430-7B9A-447A-B98E-4BFADBD7E617}" type="datetimeFigureOut">
              <a:rPr lang="zh-CN" altLang="en-US" smtClean="0"/>
              <a:pPr/>
              <a:t>2019/8/25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17814F9-BBE9-48E3-9C5C-39AEFA1A2946}" type="slidenum">
              <a:rPr lang="zh-CN" altLang="en-US" smtClean="0"/>
              <a:pPr/>
              <a:t>‹#›</a:t>
            </a:fld>
            <a:endParaRPr lang="zh-CN" altLang="en-US"/>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60032"/>
          </a:xfrm>
          <a:prstGeom prst="rect">
            <a:avLst/>
          </a:prstGeom>
        </p:spPr>
      </p:pic>
    </p:spTree>
    <p:extLst>
      <p:ext uri="{BB962C8B-B14F-4D97-AF65-F5344CB8AC3E}">
        <p14:creationId xmlns:p14="http://schemas.microsoft.com/office/powerpoint/2010/main" val="15880616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D89430-7B9A-447A-B98E-4BFADBD7E617}" type="datetimeFigureOut">
              <a:rPr lang="zh-CN" altLang="en-US" smtClean="0"/>
              <a:pPr/>
              <a:t>2019/8/25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7814F9-BBE9-48E3-9C5C-39AEFA1A2946}" type="slidenum">
              <a:rPr lang="zh-CN" altLang="en-US" smtClean="0"/>
              <a:pPr/>
              <a:t>‹#›</a:t>
            </a:fld>
            <a:endParaRPr lang="zh-CN" altLang="en-US"/>
          </a:p>
        </p:txBody>
      </p:sp>
    </p:spTree>
    <p:extLst>
      <p:ext uri="{BB962C8B-B14F-4D97-AF65-F5344CB8AC3E}">
        <p14:creationId xmlns:p14="http://schemas.microsoft.com/office/powerpoint/2010/main" val="680027647"/>
      </p:ext>
    </p:extLst>
  </p:cSld>
  <p:clrMap bg1="lt1" tx1="dk1" bg2="lt2" tx2="dk2" accent1="accent1" accent2="accent2" accent3="accent3" accent4="accent4" accent5="accent5" accent6="accent6" hlink="hlink" folHlink="folHlink"/>
  <p:sldLayoutIdLst>
    <p:sldLayoutId id="2147483655" r:id="rId1"/>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4.xml"/><Relationship Id="rId7" Type="http://schemas.openxmlformats.org/officeDocument/2006/relationships/image" Target="../media/image2.jpe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5.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10.xml"/><Relationship Id="rId7" Type="http://schemas.openxmlformats.org/officeDocument/2006/relationships/image" Target="../media/image15.png"/><Relationship Id="rId2" Type="http://schemas.openxmlformats.org/officeDocument/2006/relationships/slideLayout" Target="../slideLayouts/slideLayout1.xml"/><Relationship Id="rId1" Type="http://schemas.openxmlformats.org/officeDocument/2006/relationships/tags" Target="../tags/tag1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emf"/></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7.jpg"/><Relationship Id="rId5" Type="http://schemas.openxmlformats.org/officeDocument/2006/relationships/image" Target="../media/image16.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9.xml"/><Relationship Id="rId1" Type="http://schemas.openxmlformats.org/officeDocument/2006/relationships/tags" Target="../tags/tag18.xml"/><Relationship Id="rId5" Type="http://schemas.openxmlformats.org/officeDocument/2006/relationships/image" Target="../media/image3.png"/><Relationship Id="rId4"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3.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16.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microsoft.com/office/2007/relationships/hdphoto" Target="../media/hdphoto1.wdp"/><Relationship Id="rId9" Type="http://schemas.openxmlformats.org/officeDocument/2006/relationships/image" Target="../media/image27.png"/></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4.png"/><Relationship Id="rId7"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png"/><Relationship Id="rId4" Type="http://schemas.microsoft.com/office/2007/relationships/hdphoto" Target="../media/hdphoto1.wdp"/><Relationship Id="rId9" Type="http://schemas.openxmlformats.org/officeDocument/2006/relationships/image" Target="../media/image35.png"/></Relationships>
</file>

<file path=ppt/slides/_rels/slide2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tags" Target="../tags/tag24.xml"/><Relationship Id="rId7" Type="http://schemas.openxmlformats.org/officeDocument/2006/relationships/notesSlide" Target="../notesSlides/notesSlide2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1.xml"/><Relationship Id="rId11" Type="http://schemas.openxmlformats.org/officeDocument/2006/relationships/image" Target="../media/image3.png"/><Relationship Id="rId5" Type="http://schemas.openxmlformats.org/officeDocument/2006/relationships/tags" Target="../tags/tag26.xml"/><Relationship Id="rId10" Type="http://schemas.microsoft.com/office/2007/relationships/hdphoto" Target="../media/hdphoto1.wdp"/><Relationship Id="rId4" Type="http://schemas.openxmlformats.org/officeDocument/2006/relationships/tags" Target="../tags/tag25.xml"/><Relationship Id="rId9"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8.xml"/><Relationship Id="rId1" Type="http://schemas.openxmlformats.org/officeDocument/2006/relationships/tags" Target="../tags/tag27.xml"/><Relationship Id="rId5" Type="http://schemas.openxmlformats.org/officeDocument/2006/relationships/image" Target="../media/image3.png"/><Relationship Id="rId4"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31.xml"/><Relationship Id="rId7" Type="http://schemas.openxmlformats.org/officeDocument/2006/relationships/image" Target="../media/image5.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notesSlide" Target="../notesSlides/notesSlide25.xml"/><Relationship Id="rId11" Type="http://schemas.openxmlformats.org/officeDocument/2006/relationships/image" Target="../media/image3.png"/><Relationship Id="rId5" Type="http://schemas.openxmlformats.org/officeDocument/2006/relationships/slideLayout" Target="../slideLayouts/slideLayout1.xml"/><Relationship Id="rId10" Type="http://schemas.openxmlformats.org/officeDocument/2006/relationships/image" Target="../media/image40.jpeg"/><Relationship Id="rId4" Type="http://schemas.openxmlformats.org/officeDocument/2006/relationships/tags" Target="../tags/tag32.xml"/><Relationship Id="rId9"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8.xml"/><Relationship Id="rId7" Type="http://schemas.openxmlformats.org/officeDocument/2006/relationships/notesSlide" Target="../notesSlides/notesSlide3.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slideLayout" Target="../slideLayouts/slideLayout1.xml"/><Relationship Id="rId11" Type="http://schemas.openxmlformats.org/officeDocument/2006/relationships/image" Target="../media/image3.png"/><Relationship Id="rId5" Type="http://schemas.openxmlformats.org/officeDocument/2006/relationships/tags" Target="../tags/tag10.xml"/><Relationship Id="rId10" Type="http://schemas.microsoft.com/office/2007/relationships/hdphoto" Target="../media/hdphoto1.wdp"/><Relationship Id="rId4" Type="http://schemas.openxmlformats.org/officeDocument/2006/relationships/tags" Target="../tags/tag9.xml"/><Relationship Id="rId9"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8" Type="http://schemas.openxmlformats.org/officeDocument/2006/relationships/notesSlide" Target="../notesSlides/notesSlide28.xml"/><Relationship Id="rId3" Type="http://schemas.openxmlformats.org/officeDocument/2006/relationships/tags" Target="../tags/tag35.xml"/><Relationship Id="rId7" Type="http://schemas.openxmlformats.org/officeDocument/2006/relationships/slideLayout" Target="../slideLayouts/slideLayout1.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tags" Target="../tags/tag38.xml"/><Relationship Id="rId5" Type="http://schemas.openxmlformats.org/officeDocument/2006/relationships/tags" Target="../tags/tag37.xml"/><Relationship Id="rId10" Type="http://schemas.openxmlformats.org/officeDocument/2006/relationships/image" Target="../media/image3.png"/><Relationship Id="rId4" Type="http://schemas.openxmlformats.org/officeDocument/2006/relationships/tags" Target="../tags/tag36.xml"/><Relationship Id="rId9"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6.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11.xml"/><Relationship Id="rId6" Type="http://schemas.microsoft.com/office/2007/relationships/hdphoto" Target="../media/hdphoto2.wdp"/><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12.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image" Target="../media/image3.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2000" cy="6860032"/>
          </a:xfrm>
          <a:prstGeom prst="rect">
            <a:avLst/>
          </a:prstGeom>
        </p:spPr>
      </p:pic>
      <p:sp>
        <p:nvSpPr>
          <p:cNvPr id="3" name="PA_文本框 1"/>
          <p:cNvSpPr txBox="1"/>
          <p:nvPr>
            <p:custDataLst>
              <p:tags r:id="rId1"/>
            </p:custDataLst>
          </p:nvPr>
        </p:nvSpPr>
        <p:spPr>
          <a:xfrm>
            <a:off x="4343246" y="3561677"/>
            <a:ext cx="3262432" cy="1323439"/>
          </a:xfrm>
          <a:prstGeom prst="rect">
            <a:avLst/>
          </a:prstGeom>
          <a:noFill/>
        </p:spPr>
        <p:txBody>
          <a:bodyPr wrap="none" rtlCol="0">
            <a:spAutoFit/>
          </a:bodyPr>
          <a:lstStyle/>
          <a:p>
            <a:r>
              <a:rPr lang="zh-CN" altLang="en-US" sz="8000" dirty="0">
                <a:latin typeface="Adobe 黑体 Std R" panose="020B0400000000000000" pitchFamily="34" charset="-122"/>
                <a:ea typeface="Adobe 黑体 Std R" panose="020B0400000000000000" pitchFamily="34" charset="-122"/>
                <a:cs typeface="方正苏新诗柳楷简体-yolan" panose="02000000000000000000" pitchFamily="2" charset="-122"/>
                <a:sym typeface="Arial"/>
              </a:rPr>
              <a:t>伍颜组</a:t>
            </a:r>
          </a:p>
        </p:txBody>
      </p:sp>
      <p:sp>
        <p:nvSpPr>
          <p:cNvPr id="4" name="PA_文本框 2"/>
          <p:cNvSpPr txBox="1"/>
          <p:nvPr>
            <p:custDataLst>
              <p:tags r:id="rId2"/>
            </p:custDataLst>
          </p:nvPr>
        </p:nvSpPr>
        <p:spPr>
          <a:xfrm>
            <a:off x="8655551" y="6002651"/>
            <a:ext cx="2262158" cy="404598"/>
          </a:xfrm>
          <a:prstGeom prst="rect">
            <a:avLst/>
          </a:prstGeom>
          <a:noFill/>
        </p:spPr>
        <p:txBody>
          <a:bodyPr wrap="none" rtlCol="0">
            <a:spAutoFit/>
          </a:bodyPr>
          <a:lstStyle/>
          <a:p>
            <a:r>
              <a:rPr lang="zh-CN" altLang="en-US" sz="2029" dirty="0">
                <a:latin typeface="Arial"/>
                <a:ea typeface="微软雅黑"/>
                <a:cs typeface="方正苏新诗柳楷简体-yolan" panose="02000000000000000000" pitchFamily="2" charset="-122"/>
                <a:sym typeface="Arial"/>
              </a:rPr>
              <a:t>指导老师：陈泉水</a:t>
            </a:r>
            <a:endParaRPr lang="zh-CN" altLang="en-US" sz="4400" b="1" dirty="0">
              <a:latin typeface="Arial"/>
              <a:ea typeface="微软雅黑"/>
              <a:cs typeface="方正苏新诗柳楷简体-yolan" panose="02000000000000000000" pitchFamily="2" charset="-122"/>
              <a:sym typeface="Arial"/>
            </a:endParaRPr>
          </a:p>
        </p:txBody>
      </p:sp>
      <p:sp>
        <p:nvSpPr>
          <p:cNvPr id="5" name="PA_文本框 4"/>
          <p:cNvSpPr txBox="1"/>
          <p:nvPr>
            <p:custDataLst>
              <p:tags r:id="rId3"/>
            </p:custDataLst>
          </p:nvPr>
        </p:nvSpPr>
        <p:spPr>
          <a:xfrm>
            <a:off x="4649326" y="4817917"/>
            <a:ext cx="4006225" cy="646331"/>
          </a:xfrm>
          <a:prstGeom prst="rect">
            <a:avLst/>
          </a:prstGeom>
          <a:noFill/>
        </p:spPr>
        <p:txBody>
          <a:bodyPr wrap="square" rtlCol="0">
            <a:spAutoFit/>
          </a:bodyPr>
          <a:lstStyle/>
          <a:p>
            <a:r>
              <a:rPr lang="zh-CN" altLang="en-US" sz="3600" dirty="0">
                <a:latin typeface="Arial"/>
                <a:ea typeface="微软雅黑"/>
                <a:cs typeface="方正苏新诗柳楷简体-yolan" panose="02000000000000000000" pitchFamily="2" charset="-122"/>
                <a:sym typeface="Arial"/>
              </a:rPr>
              <a:t> 卓跃</a:t>
            </a:r>
            <a:r>
              <a:rPr lang="en-US" altLang="zh-CN" sz="3600" dirty="0">
                <a:latin typeface="Arial"/>
                <a:ea typeface="微软雅黑"/>
                <a:cs typeface="方正苏新诗柳楷简体-yolan" panose="02000000000000000000" pitchFamily="2" charset="-122"/>
                <a:sym typeface="Arial"/>
              </a:rPr>
              <a:t>ATM</a:t>
            </a:r>
            <a:endParaRPr lang="zh-CN" altLang="en-US" sz="3600" dirty="0">
              <a:latin typeface="Arial"/>
              <a:ea typeface="微软雅黑"/>
              <a:cs typeface="方正苏新诗柳楷简体-yolan" panose="02000000000000000000" pitchFamily="2" charset="-122"/>
              <a:sym typeface="Arial"/>
            </a:endParaRPr>
          </a:p>
        </p:txBody>
      </p:sp>
      <p:grpSp>
        <p:nvGrpSpPr>
          <p:cNvPr id="6" name="PA_组合 66"/>
          <p:cNvGrpSpPr/>
          <p:nvPr>
            <p:custDataLst>
              <p:tags r:id="rId4"/>
            </p:custDataLst>
          </p:nvPr>
        </p:nvGrpSpPr>
        <p:grpSpPr>
          <a:xfrm>
            <a:off x="8569013" y="6204950"/>
            <a:ext cx="3344164" cy="466096"/>
            <a:chOff x="7637775" y="5530041"/>
            <a:chExt cx="4000129" cy="646029"/>
          </a:xfrm>
        </p:grpSpPr>
        <p:sp>
          <p:nvSpPr>
            <p:cNvPr id="7" name="任意多边形 6"/>
            <p:cNvSpPr/>
            <p:nvPr/>
          </p:nvSpPr>
          <p:spPr>
            <a:xfrm>
              <a:off x="7637775" y="6096678"/>
              <a:ext cx="2494104" cy="79392"/>
            </a:xfrm>
            <a:custGeom>
              <a:avLst/>
              <a:gdLst>
                <a:gd name="connsiteX0" fmla="*/ 2569580 w 2569580"/>
                <a:gd name="connsiteY0" fmla="*/ 13982 h 95004"/>
                <a:gd name="connsiteX1" fmla="*/ 2187616 w 2569580"/>
                <a:gd name="connsiteY1" fmla="*/ 13982 h 95004"/>
                <a:gd name="connsiteX2" fmla="*/ 2118167 w 2569580"/>
                <a:gd name="connsiteY2" fmla="*/ 37131 h 95004"/>
                <a:gd name="connsiteX3" fmla="*/ 1481560 w 2569580"/>
                <a:gd name="connsiteY3" fmla="*/ 60280 h 95004"/>
                <a:gd name="connsiteX4" fmla="*/ 1388962 w 2569580"/>
                <a:gd name="connsiteY4" fmla="*/ 71855 h 95004"/>
                <a:gd name="connsiteX5" fmla="*/ 1307940 w 2569580"/>
                <a:gd name="connsiteY5" fmla="*/ 83430 h 95004"/>
                <a:gd name="connsiteX6" fmla="*/ 844952 w 2569580"/>
                <a:gd name="connsiteY6" fmla="*/ 71855 h 95004"/>
                <a:gd name="connsiteX7" fmla="*/ 775504 w 2569580"/>
                <a:gd name="connsiteY7" fmla="*/ 48706 h 95004"/>
                <a:gd name="connsiteX8" fmla="*/ 740780 w 2569580"/>
                <a:gd name="connsiteY8" fmla="*/ 37131 h 95004"/>
                <a:gd name="connsiteX9" fmla="*/ 254643 w 2569580"/>
                <a:gd name="connsiteY9" fmla="*/ 48706 h 95004"/>
                <a:gd name="connsiteX10" fmla="*/ 219919 w 2569580"/>
                <a:gd name="connsiteY10" fmla="*/ 60280 h 95004"/>
                <a:gd name="connsiteX11" fmla="*/ 196770 w 2569580"/>
                <a:gd name="connsiteY11" fmla="*/ 95004 h 95004"/>
                <a:gd name="connsiteX12" fmla="*/ 0 w 2569580"/>
                <a:gd name="connsiteY12" fmla="*/ 83430 h 95004"/>
                <a:gd name="connsiteX0" fmla="*/ 2541747 w 2541747"/>
                <a:gd name="connsiteY0" fmla="*/ 13982 h 95004"/>
                <a:gd name="connsiteX1" fmla="*/ 2159783 w 2541747"/>
                <a:gd name="connsiteY1" fmla="*/ 13982 h 95004"/>
                <a:gd name="connsiteX2" fmla="*/ 2090334 w 2541747"/>
                <a:gd name="connsiteY2" fmla="*/ 37131 h 95004"/>
                <a:gd name="connsiteX3" fmla="*/ 1453727 w 2541747"/>
                <a:gd name="connsiteY3" fmla="*/ 60280 h 95004"/>
                <a:gd name="connsiteX4" fmla="*/ 1361129 w 2541747"/>
                <a:gd name="connsiteY4" fmla="*/ 71855 h 95004"/>
                <a:gd name="connsiteX5" fmla="*/ 1280107 w 2541747"/>
                <a:gd name="connsiteY5" fmla="*/ 83430 h 95004"/>
                <a:gd name="connsiteX6" fmla="*/ 817119 w 2541747"/>
                <a:gd name="connsiteY6" fmla="*/ 71855 h 95004"/>
                <a:gd name="connsiteX7" fmla="*/ 747671 w 2541747"/>
                <a:gd name="connsiteY7" fmla="*/ 48706 h 95004"/>
                <a:gd name="connsiteX8" fmla="*/ 712947 w 2541747"/>
                <a:gd name="connsiteY8" fmla="*/ 37131 h 95004"/>
                <a:gd name="connsiteX9" fmla="*/ 226810 w 2541747"/>
                <a:gd name="connsiteY9" fmla="*/ 48706 h 95004"/>
                <a:gd name="connsiteX10" fmla="*/ 192086 w 2541747"/>
                <a:gd name="connsiteY10" fmla="*/ 60280 h 95004"/>
                <a:gd name="connsiteX11" fmla="*/ 168937 w 2541747"/>
                <a:gd name="connsiteY11" fmla="*/ 95004 h 95004"/>
                <a:gd name="connsiteX12" fmla="*/ 0 w 2541747"/>
                <a:gd name="connsiteY12" fmla="*/ 24815 h 95004"/>
                <a:gd name="connsiteX0" fmla="*/ 2541747 w 2541747"/>
                <a:gd name="connsiteY0" fmla="*/ 13982 h 95004"/>
                <a:gd name="connsiteX1" fmla="*/ 2159783 w 2541747"/>
                <a:gd name="connsiteY1" fmla="*/ 13982 h 95004"/>
                <a:gd name="connsiteX2" fmla="*/ 2090334 w 2541747"/>
                <a:gd name="connsiteY2" fmla="*/ 37131 h 95004"/>
                <a:gd name="connsiteX3" fmla="*/ 1453727 w 2541747"/>
                <a:gd name="connsiteY3" fmla="*/ 60280 h 95004"/>
                <a:gd name="connsiteX4" fmla="*/ 1361129 w 2541747"/>
                <a:gd name="connsiteY4" fmla="*/ 71855 h 95004"/>
                <a:gd name="connsiteX5" fmla="*/ 1280107 w 2541747"/>
                <a:gd name="connsiteY5" fmla="*/ 83430 h 95004"/>
                <a:gd name="connsiteX6" fmla="*/ 817119 w 2541747"/>
                <a:gd name="connsiteY6" fmla="*/ 71855 h 95004"/>
                <a:gd name="connsiteX7" fmla="*/ 747671 w 2541747"/>
                <a:gd name="connsiteY7" fmla="*/ 48706 h 95004"/>
                <a:gd name="connsiteX8" fmla="*/ 712947 w 2541747"/>
                <a:gd name="connsiteY8" fmla="*/ 37131 h 95004"/>
                <a:gd name="connsiteX9" fmla="*/ 226810 w 2541747"/>
                <a:gd name="connsiteY9" fmla="*/ 48706 h 95004"/>
                <a:gd name="connsiteX10" fmla="*/ 192086 w 2541747"/>
                <a:gd name="connsiteY10" fmla="*/ 60280 h 95004"/>
                <a:gd name="connsiteX11" fmla="*/ 168937 w 2541747"/>
                <a:gd name="connsiteY11" fmla="*/ 95004 h 95004"/>
                <a:gd name="connsiteX12" fmla="*/ 0 w 2541747"/>
                <a:gd name="connsiteY12" fmla="*/ 24815 h 95004"/>
                <a:gd name="connsiteX0" fmla="*/ 2537771 w 2537771"/>
                <a:gd name="connsiteY0" fmla="*/ 13982 h 95004"/>
                <a:gd name="connsiteX1" fmla="*/ 2155807 w 2537771"/>
                <a:gd name="connsiteY1" fmla="*/ 13982 h 95004"/>
                <a:gd name="connsiteX2" fmla="*/ 2086358 w 2537771"/>
                <a:gd name="connsiteY2" fmla="*/ 37131 h 95004"/>
                <a:gd name="connsiteX3" fmla="*/ 1449751 w 2537771"/>
                <a:gd name="connsiteY3" fmla="*/ 60280 h 95004"/>
                <a:gd name="connsiteX4" fmla="*/ 1357153 w 2537771"/>
                <a:gd name="connsiteY4" fmla="*/ 71855 h 95004"/>
                <a:gd name="connsiteX5" fmla="*/ 1276131 w 2537771"/>
                <a:gd name="connsiteY5" fmla="*/ 83430 h 95004"/>
                <a:gd name="connsiteX6" fmla="*/ 813143 w 2537771"/>
                <a:gd name="connsiteY6" fmla="*/ 71855 h 95004"/>
                <a:gd name="connsiteX7" fmla="*/ 743695 w 2537771"/>
                <a:gd name="connsiteY7" fmla="*/ 48706 h 95004"/>
                <a:gd name="connsiteX8" fmla="*/ 708971 w 2537771"/>
                <a:gd name="connsiteY8" fmla="*/ 37131 h 95004"/>
                <a:gd name="connsiteX9" fmla="*/ 222834 w 2537771"/>
                <a:gd name="connsiteY9" fmla="*/ 48706 h 95004"/>
                <a:gd name="connsiteX10" fmla="*/ 188110 w 2537771"/>
                <a:gd name="connsiteY10" fmla="*/ 60280 h 95004"/>
                <a:gd name="connsiteX11" fmla="*/ 164961 w 2537771"/>
                <a:gd name="connsiteY11" fmla="*/ 95004 h 95004"/>
                <a:gd name="connsiteX12" fmla="*/ 0 w 2537771"/>
                <a:gd name="connsiteY12" fmla="*/ 1369 h 95004"/>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22834 w 2537771"/>
                <a:gd name="connsiteY9" fmla="*/ 48706 h 83430"/>
                <a:gd name="connsiteX10" fmla="*/ 188110 w 2537771"/>
                <a:gd name="connsiteY10" fmla="*/ 60280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54643 w 2537771"/>
                <a:gd name="connsiteY9" fmla="*/ 72152 h 83430"/>
                <a:gd name="connsiteX10" fmla="*/ 188110 w 2537771"/>
                <a:gd name="connsiteY10" fmla="*/ 60280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605592 w 2537771"/>
                <a:gd name="connsiteY8" fmla="*/ 60577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7671 w 2537771"/>
                <a:gd name="connsiteY7" fmla="*/ 60429 h 83430"/>
                <a:gd name="connsiteX8" fmla="*/ 605592 w 2537771"/>
                <a:gd name="connsiteY8" fmla="*/ 60577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7671 w 2537771"/>
                <a:gd name="connsiteY7" fmla="*/ 60429 h 83430"/>
                <a:gd name="connsiteX8" fmla="*/ 526070 w 2537771"/>
                <a:gd name="connsiteY8" fmla="*/ 33224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934"/>
                <a:gd name="connsiteX1" fmla="*/ 2155807 w 2537771"/>
                <a:gd name="connsiteY1" fmla="*/ 13982 h 83934"/>
                <a:gd name="connsiteX2" fmla="*/ 2086358 w 2537771"/>
                <a:gd name="connsiteY2" fmla="*/ 37131 h 83934"/>
                <a:gd name="connsiteX3" fmla="*/ 1449751 w 2537771"/>
                <a:gd name="connsiteY3" fmla="*/ 60280 h 83934"/>
                <a:gd name="connsiteX4" fmla="*/ 1357153 w 2537771"/>
                <a:gd name="connsiteY4" fmla="*/ 71855 h 83934"/>
                <a:gd name="connsiteX5" fmla="*/ 1276131 w 2537771"/>
                <a:gd name="connsiteY5" fmla="*/ 83430 h 83934"/>
                <a:gd name="connsiteX6" fmla="*/ 960259 w 2537771"/>
                <a:gd name="connsiteY6" fmla="*/ 79670 h 83934"/>
                <a:gd name="connsiteX7" fmla="*/ 747671 w 2537771"/>
                <a:gd name="connsiteY7" fmla="*/ 60429 h 83934"/>
                <a:gd name="connsiteX8" fmla="*/ 526070 w 2537771"/>
                <a:gd name="connsiteY8" fmla="*/ 33224 h 83934"/>
                <a:gd name="connsiteX9" fmla="*/ 254643 w 2537771"/>
                <a:gd name="connsiteY9" fmla="*/ 72152 h 83934"/>
                <a:gd name="connsiteX10" fmla="*/ 180158 w 2537771"/>
                <a:gd name="connsiteY10" fmla="*/ 48557 h 83934"/>
                <a:gd name="connsiteX11" fmla="*/ 93392 w 2537771"/>
                <a:gd name="connsiteY11" fmla="*/ 83281 h 83934"/>
                <a:gd name="connsiteX12" fmla="*/ 0 w 2537771"/>
                <a:gd name="connsiteY12" fmla="*/ 1369 h 83934"/>
                <a:gd name="connsiteX0" fmla="*/ 2537771 w 2537771"/>
                <a:gd name="connsiteY0" fmla="*/ 13982 h 83934"/>
                <a:gd name="connsiteX1" fmla="*/ 2155807 w 2537771"/>
                <a:gd name="connsiteY1" fmla="*/ 13982 h 83934"/>
                <a:gd name="connsiteX2" fmla="*/ 2086358 w 2537771"/>
                <a:gd name="connsiteY2" fmla="*/ 37131 h 83934"/>
                <a:gd name="connsiteX3" fmla="*/ 1449751 w 2537771"/>
                <a:gd name="connsiteY3" fmla="*/ 60280 h 83934"/>
                <a:gd name="connsiteX4" fmla="*/ 1357153 w 2537771"/>
                <a:gd name="connsiteY4" fmla="*/ 71855 h 83934"/>
                <a:gd name="connsiteX5" fmla="*/ 1276131 w 2537771"/>
                <a:gd name="connsiteY5" fmla="*/ 83430 h 83934"/>
                <a:gd name="connsiteX6" fmla="*/ 960259 w 2537771"/>
                <a:gd name="connsiteY6" fmla="*/ 79670 h 83934"/>
                <a:gd name="connsiteX7" fmla="*/ 747671 w 2537771"/>
                <a:gd name="connsiteY7" fmla="*/ 60429 h 83934"/>
                <a:gd name="connsiteX8" fmla="*/ 526070 w 2537771"/>
                <a:gd name="connsiteY8" fmla="*/ 33224 h 83934"/>
                <a:gd name="connsiteX9" fmla="*/ 254643 w 2537771"/>
                <a:gd name="connsiteY9" fmla="*/ 72152 h 83934"/>
                <a:gd name="connsiteX10" fmla="*/ 180158 w 2537771"/>
                <a:gd name="connsiteY10" fmla="*/ 48557 h 83934"/>
                <a:gd name="connsiteX11" fmla="*/ 93392 w 2537771"/>
                <a:gd name="connsiteY11" fmla="*/ 83281 h 83934"/>
                <a:gd name="connsiteX12" fmla="*/ 0 w 2537771"/>
                <a:gd name="connsiteY12" fmla="*/ 1369 h 83934"/>
                <a:gd name="connsiteX0" fmla="*/ 2537771 w 2537771"/>
                <a:gd name="connsiteY0" fmla="*/ 13982 h 85357"/>
                <a:gd name="connsiteX1" fmla="*/ 2155807 w 2537771"/>
                <a:gd name="connsiteY1" fmla="*/ 13982 h 85357"/>
                <a:gd name="connsiteX2" fmla="*/ 2086358 w 2537771"/>
                <a:gd name="connsiteY2" fmla="*/ 37131 h 85357"/>
                <a:gd name="connsiteX3" fmla="*/ 1449751 w 2537771"/>
                <a:gd name="connsiteY3" fmla="*/ 60280 h 85357"/>
                <a:gd name="connsiteX4" fmla="*/ 1365106 w 2537771"/>
                <a:gd name="connsiteY4" fmla="*/ 52317 h 85357"/>
                <a:gd name="connsiteX5" fmla="*/ 1276131 w 2537771"/>
                <a:gd name="connsiteY5" fmla="*/ 83430 h 85357"/>
                <a:gd name="connsiteX6" fmla="*/ 960259 w 2537771"/>
                <a:gd name="connsiteY6" fmla="*/ 79670 h 85357"/>
                <a:gd name="connsiteX7" fmla="*/ 747671 w 2537771"/>
                <a:gd name="connsiteY7" fmla="*/ 60429 h 85357"/>
                <a:gd name="connsiteX8" fmla="*/ 526070 w 2537771"/>
                <a:gd name="connsiteY8" fmla="*/ 33224 h 85357"/>
                <a:gd name="connsiteX9" fmla="*/ 254643 w 2537771"/>
                <a:gd name="connsiteY9" fmla="*/ 72152 h 85357"/>
                <a:gd name="connsiteX10" fmla="*/ 180158 w 2537771"/>
                <a:gd name="connsiteY10" fmla="*/ 48557 h 85357"/>
                <a:gd name="connsiteX11" fmla="*/ 93392 w 2537771"/>
                <a:gd name="connsiteY11" fmla="*/ 83281 h 85357"/>
                <a:gd name="connsiteX12" fmla="*/ 0 w 2537771"/>
                <a:gd name="connsiteY12" fmla="*/ 1369 h 85357"/>
                <a:gd name="connsiteX0" fmla="*/ 2537771 w 2537771"/>
                <a:gd name="connsiteY0" fmla="*/ 13982 h 85357"/>
                <a:gd name="connsiteX1" fmla="*/ 2155807 w 2537771"/>
                <a:gd name="connsiteY1" fmla="*/ 13982 h 85357"/>
                <a:gd name="connsiteX2" fmla="*/ 2086358 w 2537771"/>
                <a:gd name="connsiteY2" fmla="*/ 37131 h 85357"/>
                <a:gd name="connsiteX3" fmla="*/ 1604819 w 2537771"/>
                <a:gd name="connsiteY3" fmla="*/ 72003 h 85357"/>
                <a:gd name="connsiteX4" fmla="*/ 1365106 w 2537771"/>
                <a:gd name="connsiteY4" fmla="*/ 52317 h 85357"/>
                <a:gd name="connsiteX5" fmla="*/ 1276131 w 2537771"/>
                <a:gd name="connsiteY5" fmla="*/ 83430 h 85357"/>
                <a:gd name="connsiteX6" fmla="*/ 960259 w 2537771"/>
                <a:gd name="connsiteY6" fmla="*/ 79670 h 85357"/>
                <a:gd name="connsiteX7" fmla="*/ 747671 w 2537771"/>
                <a:gd name="connsiteY7" fmla="*/ 60429 h 85357"/>
                <a:gd name="connsiteX8" fmla="*/ 526070 w 2537771"/>
                <a:gd name="connsiteY8" fmla="*/ 33224 h 85357"/>
                <a:gd name="connsiteX9" fmla="*/ 254643 w 2537771"/>
                <a:gd name="connsiteY9" fmla="*/ 72152 h 85357"/>
                <a:gd name="connsiteX10" fmla="*/ 180158 w 2537771"/>
                <a:gd name="connsiteY10" fmla="*/ 48557 h 85357"/>
                <a:gd name="connsiteX11" fmla="*/ 93392 w 2537771"/>
                <a:gd name="connsiteY11" fmla="*/ 83281 h 85357"/>
                <a:gd name="connsiteX12" fmla="*/ 0 w 2537771"/>
                <a:gd name="connsiteY12" fmla="*/ 1369 h 85357"/>
                <a:gd name="connsiteX0" fmla="*/ 2537771 w 2537771"/>
                <a:gd name="connsiteY0" fmla="*/ 13982 h 83281"/>
                <a:gd name="connsiteX1" fmla="*/ 2155807 w 2537771"/>
                <a:gd name="connsiteY1" fmla="*/ 13982 h 83281"/>
                <a:gd name="connsiteX2" fmla="*/ 2086358 w 2537771"/>
                <a:gd name="connsiteY2" fmla="*/ 37131 h 83281"/>
                <a:gd name="connsiteX3" fmla="*/ 1604819 w 2537771"/>
                <a:gd name="connsiteY3" fmla="*/ 72003 h 83281"/>
                <a:gd name="connsiteX4" fmla="*/ 1365106 w 2537771"/>
                <a:gd name="connsiteY4" fmla="*/ 52317 h 83281"/>
                <a:gd name="connsiteX5" fmla="*/ 1188657 w 2537771"/>
                <a:gd name="connsiteY5" fmla="*/ 71707 h 83281"/>
                <a:gd name="connsiteX6" fmla="*/ 960259 w 2537771"/>
                <a:gd name="connsiteY6" fmla="*/ 79670 h 83281"/>
                <a:gd name="connsiteX7" fmla="*/ 747671 w 2537771"/>
                <a:gd name="connsiteY7" fmla="*/ 60429 h 83281"/>
                <a:gd name="connsiteX8" fmla="*/ 526070 w 2537771"/>
                <a:gd name="connsiteY8" fmla="*/ 33224 h 83281"/>
                <a:gd name="connsiteX9" fmla="*/ 254643 w 2537771"/>
                <a:gd name="connsiteY9" fmla="*/ 72152 h 83281"/>
                <a:gd name="connsiteX10" fmla="*/ 180158 w 2537771"/>
                <a:gd name="connsiteY10" fmla="*/ 48557 h 83281"/>
                <a:gd name="connsiteX11" fmla="*/ 93392 w 2537771"/>
                <a:gd name="connsiteY11" fmla="*/ 83281 h 83281"/>
                <a:gd name="connsiteX12" fmla="*/ 0 w 2537771"/>
                <a:gd name="connsiteY12" fmla="*/ 1369 h 83281"/>
                <a:gd name="connsiteX0" fmla="*/ 2537771 w 2537771"/>
                <a:gd name="connsiteY0" fmla="*/ 12613 h 81912"/>
                <a:gd name="connsiteX1" fmla="*/ 2191592 w 2537771"/>
                <a:gd name="connsiteY1" fmla="*/ 39967 h 81912"/>
                <a:gd name="connsiteX2" fmla="*/ 2086358 w 2537771"/>
                <a:gd name="connsiteY2" fmla="*/ 35762 h 81912"/>
                <a:gd name="connsiteX3" fmla="*/ 1604819 w 2537771"/>
                <a:gd name="connsiteY3" fmla="*/ 70634 h 81912"/>
                <a:gd name="connsiteX4" fmla="*/ 1365106 w 2537771"/>
                <a:gd name="connsiteY4" fmla="*/ 50948 h 81912"/>
                <a:gd name="connsiteX5" fmla="*/ 1188657 w 2537771"/>
                <a:gd name="connsiteY5" fmla="*/ 70338 h 81912"/>
                <a:gd name="connsiteX6" fmla="*/ 960259 w 2537771"/>
                <a:gd name="connsiteY6" fmla="*/ 78301 h 81912"/>
                <a:gd name="connsiteX7" fmla="*/ 747671 w 2537771"/>
                <a:gd name="connsiteY7" fmla="*/ 59060 h 81912"/>
                <a:gd name="connsiteX8" fmla="*/ 526070 w 2537771"/>
                <a:gd name="connsiteY8" fmla="*/ 31855 h 81912"/>
                <a:gd name="connsiteX9" fmla="*/ 254643 w 2537771"/>
                <a:gd name="connsiteY9" fmla="*/ 70783 h 81912"/>
                <a:gd name="connsiteX10" fmla="*/ 180158 w 2537771"/>
                <a:gd name="connsiteY10" fmla="*/ 47188 h 81912"/>
                <a:gd name="connsiteX11" fmla="*/ 93392 w 2537771"/>
                <a:gd name="connsiteY11" fmla="*/ 81912 h 81912"/>
                <a:gd name="connsiteX12" fmla="*/ 0 w 2537771"/>
                <a:gd name="connsiteY12" fmla="*/ 0 h 81912"/>
                <a:gd name="connsiteX0" fmla="*/ 2537771 w 2537771"/>
                <a:gd name="connsiteY0" fmla="*/ 12613 h 81912"/>
                <a:gd name="connsiteX1" fmla="*/ 2191592 w 2537771"/>
                <a:gd name="connsiteY1" fmla="*/ 39967 h 81912"/>
                <a:gd name="connsiteX2" fmla="*/ 2054548 w 2537771"/>
                <a:gd name="connsiteY2" fmla="*/ 27946 h 81912"/>
                <a:gd name="connsiteX3" fmla="*/ 1604819 w 2537771"/>
                <a:gd name="connsiteY3" fmla="*/ 70634 h 81912"/>
                <a:gd name="connsiteX4" fmla="*/ 1365106 w 2537771"/>
                <a:gd name="connsiteY4" fmla="*/ 50948 h 81912"/>
                <a:gd name="connsiteX5" fmla="*/ 1188657 w 2537771"/>
                <a:gd name="connsiteY5" fmla="*/ 70338 h 81912"/>
                <a:gd name="connsiteX6" fmla="*/ 960259 w 2537771"/>
                <a:gd name="connsiteY6" fmla="*/ 78301 h 81912"/>
                <a:gd name="connsiteX7" fmla="*/ 747671 w 2537771"/>
                <a:gd name="connsiteY7" fmla="*/ 59060 h 81912"/>
                <a:gd name="connsiteX8" fmla="*/ 526070 w 2537771"/>
                <a:gd name="connsiteY8" fmla="*/ 31855 h 81912"/>
                <a:gd name="connsiteX9" fmla="*/ 254643 w 2537771"/>
                <a:gd name="connsiteY9" fmla="*/ 70783 h 81912"/>
                <a:gd name="connsiteX10" fmla="*/ 180158 w 2537771"/>
                <a:gd name="connsiteY10" fmla="*/ 47188 h 81912"/>
                <a:gd name="connsiteX11" fmla="*/ 93392 w 2537771"/>
                <a:gd name="connsiteY11" fmla="*/ 81912 h 81912"/>
                <a:gd name="connsiteX12" fmla="*/ 0 w 2537771"/>
                <a:gd name="connsiteY12" fmla="*/ 0 h 81912"/>
                <a:gd name="connsiteX0" fmla="*/ 2537771 w 2537771"/>
                <a:gd name="connsiteY0" fmla="*/ 12613 h 79392"/>
                <a:gd name="connsiteX1" fmla="*/ 2191592 w 2537771"/>
                <a:gd name="connsiteY1" fmla="*/ 39967 h 79392"/>
                <a:gd name="connsiteX2" fmla="*/ 2054548 w 2537771"/>
                <a:gd name="connsiteY2" fmla="*/ 27946 h 79392"/>
                <a:gd name="connsiteX3" fmla="*/ 1604819 w 2537771"/>
                <a:gd name="connsiteY3" fmla="*/ 70634 h 79392"/>
                <a:gd name="connsiteX4" fmla="*/ 1365106 w 2537771"/>
                <a:gd name="connsiteY4" fmla="*/ 50948 h 79392"/>
                <a:gd name="connsiteX5" fmla="*/ 1188657 w 2537771"/>
                <a:gd name="connsiteY5" fmla="*/ 70338 h 79392"/>
                <a:gd name="connsiteX6" fmla="*/ 960259 w 2537771"/>
                <a:gd name="connsiteY6" fmla="*/ 78301 h 79392"/>
                <a:gd name="connsiteX7" fmla="*/ 747671 w 2537771"/>
                <a:gd name="connsiteY7" fmla="*/ 59060 h 79392"/>
                <a:gd name="connsiteX8" fmla="*/ 526070 w 2537771"/>
                <a:gd name="connsiteY8" fmla="*/ 31855 h 79392"/>
                <a:gd name="connsiteX9" fmla="*/ 254643 w 2537771"/>
                <a:gd name="connsiteY9" fmla="*/ 70783 h 79392"/>
                <a:gd name="connsiteX10" fmla="*/ 180158 w 2537771"/>
                <a:gd name="connsiteY10" fmla="*/ 47188 h 79392"/>
                <a:gd name="connsiteX11" fmla="*/ 105320 w 2537771"/>
                <a:gd name="connsiteY11" fmla="*/ 62373 h 79392"/>
                <a:gd name="connsiteX12" fmla="*/ 0 w 2537771"/>
                <a:gd name="connsiteY12" fmla="*/ 0 h 7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7771" h="79392">
                  <a:moveTo>
                    <a:pt x="2537771" y="12613"/>
                  </a:moveTo>
                  <a:cubicBezTo>
                    <a:pt x="2372259" y="-2434"/>
                    <a:pt x="2272129" y="37412"/>
                    <a:pt x="2191592" y="39967"/>
                  </a:cubicBezTo>
                  <a:cubicBezTo>
                    <a:pt x="2111055" y="42522"/>
                    <a:pt x="2152344" y="22835"/>
                    <a:pt x="2054548" y="27946"/>
                  </a:cubicBezTo>
                  <a:cubicBezTo>
                    <a:pt x="1956753" y="33057"/>
                    <a:pt x="2056264" y="56072"/>
                    <a:pt x="1604819" y="70634"/>
                  </a:cubicBezTo>
                  <a:cubicBezTo>
                    <a:pt x="1524915" y="64072"/>
                    <a:pt x="1434466" y="50997"/>
                    <a:pt x="1365106" y="50948"/>
                  </a:cubicBezTo>
                  <a:cubicBezTo>
                    <a:pt x="1295746" y="50899"/>
                    <a:pt x="1256132" y="65779"/>
                    <a:pt x="1188657" y="70338"/>
                  </a:cubicBezTo>
                  <a:cubicBezTo>
                    <a:pt x="1121183" y="74897"/>
                    <a:pt x="1114588" y="82159"/>
                    <a:pt x="960259" y="78301"/>
                  </a:cubicBezTo>
                  <a:cubicBezTo>
                    <a:pt x="937110" y="70585"/>
                    <a:pt x="820036" y="66801"/>
                    <a:pt x="747671" y="59060"/>
                  </a:cubicBezTo>
                  <a:cubicBezTo>
                    <a:pt x="675306" y="51319"/>
                    <a:pt x="608241" y="29901"/>
                    <a:pt x="526070" y="31855"/>
                  </a:cubicBezTo>
                  <a:cubicBezTo>
                    <a:pt x="443899" y="33809"/>
                    <a:pt x="312295" y="68228"/>
                    <a:pt x="254643" y="70783"/>
                  </a:cubicBezTo>
                  <a:cubicBezTo>
                    <a:pt x="196991" y="73338"/>
                    <a:pt x="205045" y="48590"/>
                    <a:pt x="180158" y="47188"/>
                  </a:cubicBezTo>
                  <a:cubicBezTo>
                    <a:pt x="155271" y="45786"/>
                    <a:pt x="113036" y="50798"/>
                    <a:pt x="105320" y="62373"/>
                  </a:cubicBezTo>
                  <a:cubicBezTo>
                    <a:pt x="49008" y="38977"/>
                    <a:pt x="8599" y="82012"/>
                    <a:pt x="0" y="0"/>
                  </a:cubicBezTo>
                </a:path>
              </a:pathLst>
            </a:custGeom>
            <a:noFill/>
            <a:ln w="34925"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8" name="Freeform 118"/>
            <p:cNvSpPr>
              <a:spLocks noEditPoints="1"/>
            </p:cNvSpPr>
            <p:nvPr/>
          </p:nvSpPr>
          <p:spPr bwMode="auto">
            <a:xfrm flipH="1">
              <a:off x="10124063" y="5530041"/>
              <a:ext cx="1513841" cy="619089"/>
            </a:xfrm>
            <a:custGeom>
              <a:avLst/>
              <a:gdLst>
                <a:gd name="T0" fmla="*/ 250 w 257"/>
                <a:gd name="T1" fmla="*/ 87 h 92"/>
                <a:gd name="T2" fmla="*/ 215 w 257"/>
                <a:gd name="T3" fmla="*/ 84 h 92"/>
                <a:gd name="T4" fmla="*/ 204 w 257"/>
                <a:gd name="T5" fmla="*/ 87 h 92"/>
                <a:gd name="T6" fmla="*/ 146 w 257"/>
                <a:gd name="T7" fmla="*/ 88 h 92"/>
                <a:gd name="T8" fmla="*/ 116 w 257"/>
                <a:gd name="T9" fmla="*/ 85 h 92"/>
                <a:gd name="T10" fmla="*/ 54 w 257"/>
                <a:gd name="T11" fmla="*/ 54 h 92"/>
                <a:gd name="T12" fmla="*/ 2 w 257"/>
                <a:gd name="T13" fmla="*/ 30 h 92"/>
                <a:gd name="T14" fmla="*/ 16 w 257"/>
                <a:gd name="T15" fmla="*/ 0 h 92"/>
                <a:gd name="T16" fmla="*/ 42 w 257"/>
                <a:gd name="T17" fmla="*/ 12 h 92"/>
                <a:gd name="T18" fmla="*/ 78 w 257"/>
                <a:gd name="T19" fmla="*/ 31 h 92"/>
                <a:gd name="T20" fmla="*/ 134 w 257"/>
                <a:gd name="T21" fmla="*/ 61 h 92"/>
                <a:gd name="T22" fmla="*/ 171 w 257"/>
                <a:gd name="T23" fmla="*/ 84 h 92"/>
                <a:gd name="T24" fmla="*/ 186 w 257"/>
                <a:gd name="T25" fmla="*/ 72 h 92"/>
                <a:gd name="T26" fmla="*/ 206 w 257"/>
                <a:gd name="T27" fmla="*/ 71 h 92"/>
                <a:gd name="T28" fmla="*/ 225 w 257"/>
                <a:gd name="T29" fmla="*/ 79 h 92"/>
                <a:gd name="T30" fmla="*/ 254 w 257"/>
                <a:gd name="T31" fmla="*/ 82 h 92"/>
                <a:gd name="T32" fmla="*/ 237 w 257"/>
                <a:gd name="T33" fmla="*/ 80 h 92"/>
                <a:gd name="T34" fmla="*/ 217 w 257"/>
                <a:gd name="T35" fmla="*/ 82 h 92"/>
                <a:gd name="T36" fmla="*/ 244 w 257"/>
                <a:gd name="T37" fmla="*/ 82 h 92"/>
                <a:gd name="T38" fmla="*/ 187 w 257"/>
                <a:gd name="T39" fmla="*/ 70 h 92"/>
                <a:gd name="T40" fmla="*/ 188 w 257"/>
                <a:gd name="T41" fmla="*/ 86 h 92"/>
                <a:gd name="T42" fmla="*/ 158 w 257"/>
                <a:gd name="T43" fmla="*/ 84 h 92"/>
                <a:gd name="T44" fmla="*/ 172 w 257"/>
                <a:gd name="T45" fmla="*/ 87 h 92"/>
                <a:gd name="T46" fmla="*/ 195 w 257"/>
                <a:gd name="T47" fmla="*/ 74 h 92"/>
                <a:gd name="T48" fmla="*/ 202 w 257"/>
                <a:gd name="T49" fmla="*/ 72 h 92"/>
                <a:gd name="T50" fmla="*/ 211 w 257"/>
                <a:gd name="T51" fmla="*/ 78 h 92"/>
                <a:gd name="T52" fmla="*/ 148 w 257"/>
                <a:gd name="T53" fmla="*/ 85 h 92"/>
                <a:gd name="T54" fmla="*/ 132 w 257"/>
                <a:gd name="T55" fmla="*/ 72 h 92"/>
                <a:gd name="T56" fmla="*/ 139 w 257"/>
                <a:gd name="T57" fmla="*/ 85 h 92"/>
                <a:gd name="T58" fmla="*/ 122 w 257"/>
                <a:gd name="T59" fmla="*/ 58 h 92"/>
                <a:gd name="T60" fmla="*/ 130 w 257"/>
                <a:gd name="T61" fmla="*/ 71 h 92"/>
                <a:gd name="T62" fmla="*/ 70 w 257"/>
                <a:gd name="T63" fmla="*/ 56 h 92"/>
                <a:gd name="T64" fmla="*/ 110 w 257"/>
                <a:gd name="T65" fmla="*/ 76 h 92"/>
                <a:gd name="T66" fmla="*/ 120 w 257"/>
                <a:gd name="T67" fmla="*/ 57 h 92"/>
                <a:gd name="T68" fmla="*/ 74 w 257"/>
                <a:gd name="T69" fmla="*/ 31 h 92"/>
                <a:gd name="T70" fmla="*/ 111 w 257"/>
                <a:gd name="T71" fmla="*/ 55 h 92"/>
                <a:gd name="T72" fmla="*/ 91 w 257"/>
                <a:gd name="T73" fmla="*/ 60 h 92"/>
                <a:gd name="T74" fmla="*/ 53 w 257"/>
                <a:gd name="T75" fmla="*/ 37 h 92"/>
                <a:gd name="T76" fmla="*/ 34 w 257"/>
                <a:gd name="T77" fmla="*/ 10 h 92"/>
                <a:gd name="T78" fmla="*/ 112 w 257"/>
                <a:gd name="T79" fmla="*/ 59 h 92"/>
                <a:gd name="T80" fmla="*/ 77 w 257"/>
                <a:gd name="T81" fmla="*/ 39 h 92"/>
                <a:gd name="T82" fmla="*/ 49 w 257"/>
                <a:gd name="T83" fmla="*/ 22 h 92"/>
                <a:gd name="T84" fmla="*/ 58 w 257"/>
                <a:gd name="T85" fmla="*/ 39 h 92"/>
                <a:gd name="T86" fmla="*/ 113 w 257"/>
                <a:gd name="T87" fmla="*/ 60 h 92"/>
                <a:gd name="T88" fmla="*/ 110 w 257"/>
                <a:gd name="T89" fmla="*/ 78 h 92"/>
                <a:gd name="T90" fmla="*/ 67 w 257"/>
                <a:gd name="T91" fmla="*/ 57 h 92"/>
                <a:gd name="T92" fmla="*/ 21 w 257"/>
                <a:gd name="T93" fmla="*/ 38 h 92"/>
                <a:gd name="T94" fmla="*/ 102 w 257"/>
                <a:gd name="T95" fmla="*/ 75 h 92"/>
                <a:gd name="T96" fmla="*/ 32 w 257"/>
                <a:gd name="T97" fmla="*/ 8 h 92"/>
                <a:gd name="T98" fmla="*/ 18 w 257"/>
                <a:gd name="T99" fmla="*/ 37 h 92"/>
                <a:gd name="T100" fmla="*/ 8 w 257"/>
                <a:gd name="T101" fmla="*/ 9 h 92"/>
                <a:gd name="T102" fmla="*/ 7 w 257"/>
                <a:gd name="T103" fmla="*/ 28 h 92"/>
                <a:gd name="T104" fmla="*/ 20 w 257"/>
                <a:gd name="T105"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7" h="92">
                  <a:moveTo>
                    <a:pt x="256" y="83"/>
                  </a:moveTo>
                  <a:cubicBezTo>
                    <a:pt x="256" y="84"/>
                    <a:pt x="257" y="87"/>
                    <a:pt x="256" y="89"/>
                  </a:cubicBezTo>
                  <a:cubicBezTo>
                    <a:pt x="253" y="89"/>
                    <a:pt x="253" y="88"/>
                    <a:pt x="250" y="87"/>
                  </a:cubicBezTo>
                  <a:cubicBezTo>
                    <a:pt x="244" y="86"/>
                    <a:pt x="238" y="83"/>
                    <a:pt x="231" y="84"/>
                  </a:cubicBezTo>
                  <a:cubicBezTo>
                    <a:pt x="229" y="84"/>
                    <a:pt x="227" y="86"/>
                    <a:pt x="225" y="86"/>
                  </a:cubicBezTo>
                  <a:cubicBezTo>
                    <a:pt x="221" y="86"/>
                    <a:pt x="219" y="84"/>
                    <a:pt x="215" y="84"/>
                  </a:cubicBezTo>
                  <a:cubicBezTo>
                    <a:pt x="212" y="82"/>
                    <a:pt x="208" y="79"/>
                    <a:pt x="205" y="76"/>
                  </a:cubicBezTo>
                  <a:cubicBezTo>
                    <a:pt x="206" y="79"/>
                    <a:pt x="208" y="81"/>
                    <a:pt x="208" y="84"/>
                  </a:cubicBezTo>
                  <a:cubicBezTo>
                    <a:pt x="207" y="86"/>
                    <a:pt x="205" y="86"/>
                    <a:pt x="204" y="87"/>
                  </a:cubicBezTo>
                  <a:cubicBezTo>
                    <a:pt x="196" y="87"/>
                    <a:pt x="189" y="90"/>
                    <a:pt x="183" y="91"/>
                  </a:cubicBezTo>
                  <a:cubicBezTo>
                    <a:pt x="172" y="91"/>
                    <a:pt x="163" y="85"/>
                    <a:pt x="152" y="86"/>
                  </a:cubicBezTo>
                  <a:cubicBezTo>
                    <a:pt x="150" y="87"/>
                    <a:pt x="148" y="88"/>
                    <a:pt x="146" y="88"/>
                  </a:cubicBezTo>
                  <a:cubicBezTo>
                    <a:pt x="142" y="88"/>
                    <a:pt x="138" y="87"/>
                    <a:pt x="134" y="87"/>
                  </a:cubicBezTo>
                  <a:cubicBezTo>
                    <a:pt x="130" y="87"/>
                    <a:pt x="125" y="86"/>
                    <a:pt x="121" y="86"/>
                  </a:cubicBezTo>
                  <a:cubicBezTo>
                    <a:pt x="119" y="87"/>
                    <a:pt x="117" y="87"/>
                    <a:pt x="116" y="85"/>
                  </a:cubicBezTo>
                  <a:cubicBezTo>
                    <a:pt x="105" y="79"/>
                    <a:pt x="94" y="73"/>
                    <a:pt x="83" y="67"/>
                  </a:cubicBezTo>
                  <a:cubicBezTo>
                    <a:pt x="79" y="65"/>
                    <a:pt x="76" y="63"/>
                    <a:pt x="72" y="61"/>
                  </a:cubicBezTo>
                  <a:cubicBezTo>
                    <a:pt x="66" y="59"/>
                    <a:pt x="60" y="57"/>
                    <a:pt x="54" y="54"/>
                  </a:cubicBezTo>
                  <a:cubicBezTo>
                    <a:pt x="43" y="49"/>
                    <a:pt x="31" y="46"/>
                    <a:pt x="21" y="40"/>
                  </a:cubicBezTo>
                  <a:cubicBezTo>
                    <a:pt x="17" y="38"/>
                    <a:pt x="12" y="36"/>
                    <a:pt x="8" y="34"/>
                  </a:cubicBezTo>
                  <a:cubicBezTo>
                    <a:pt x="6" y="32"/>
                    <a:pt x="4" y="32"/>
                    <a:pt x="2" y="30"/>
                  </a:cubicBezTo>
                  <a:cubicBezTo>
                    <a:pt x="1" y="28"/>
                    <a:pt x="0" y="26"/>
                    <a:pt x="0" y="24"/>
                  </a:cubicBezTo>
                  <a:cubicBezTo>
                    <a:pt x="0" y="18"/>
                    <a:pt x="5" y="9"/>
                    <a:pt x="8" y="5"/>
                  </a:cubicBezTo>
                  <a:cubicBezTo>
                    <a:pt x="10" y="3"/>
                    <a:pt x="13" y="1"/>
                    <a:pt x="16" y="0"/>
                  </a:cubicBezTo>
                  <a:cubicBezTo>
                    <a:pt x="17" y="0"/>
                    <a:pt x="19" y="0"/>
                    <a:pt x="20" y="0"/>
                  </a:cubicBezTo>
                  <a:cubicBezTo>
                    <a:pt x="26" y="3"/>
                    <a:pt x="33" y="7"/>
                    <a:pt x="39" y="10"/>
                  </a:cubicBezTo>
                  <a:cubicBezTo>
                    <a:pt x="40" y="11"/>
                    <a:pt x="41" y="11"/>
                    <a:pt x="42" y="12"/>
                  </a:cubicBezTo>
                  <a:cubicBezTo>
                    <a:pt x="45" y="13"/>
                    <a:pt x="48" y="15"/>
                    <a:pt x="52" y="17"/>
                  </a:cubicBezTo>
                  <a:cubicBezTo>
                    <a:pt x="58" y="20"/>
                    <a:pt x="64" y="23"/>
                    <a:pt x="70" y="26"/>
                  </a:cubicBezTo>
                  <a:cubicBezTo>
                    <a:pt x="73" y="28"/>
                    <a:pt x="75" y="30"/>
                    <a:pt x="78" y="31"/>
                  </a:cubicBezTo>
                  <a:cubicBezTo>
                    <a:pt x="91" y="39"/>
                    <a:pt x="104" y="46"/>
                    <a:pt x="117" y="53"/>
                  </a:cubicBezTo>
                  <a:cubicBezTo>
                    <a:pt x="120" y="55"/>
                    <a:pt x="123" y="56"/>
                    <a:pt x="126" y="57"/>
                  </a:cubicBezTo>
                  <a:cubicBezTo>
                    <a:pt x="128" y="59"/>
                    <a:pt x="131" y="61"/>
                    <a:pt x="134" y="61"/>
                  </a:cubicBezTo>
                  <a:cubicBezTo>
                    <a:pt x="139" y="68"/>
                    <a:pt x="145" y="74"/>
                    <a:pt x="150" y="82"/>
                  </a:cubicBezTo>
                  <a:cubicBezTo>
                    <a:pt x="153" y="81"/>
                    <a:pt x="157" y="82"/>
                    <a:pt x="162" y="82"/>
                  </a:cubicBezTo>
                  <a:cubicBezTo>
                    <a:pt x="165" y="82"/>
                    <a:pt x="168" y="83"/>
                    <a:pt x="171" y="84"/>
                  </a:cubicBezTo>
                  <a:cubicBezTo>
                    <a:pt x="176" y="84"/>
                    <a:pt x="181" y="84"/>
                    <a:pt x="185" y="84"/>
                  </a:cubicBezTo>
                  <a:cubicBezTo>
                    <a:pt x="191" y="85"/>
                    <a:pt x="196" y="83"/>
                    <a:pt x="200" y="80"/>
                  </a:cubicBezTo>
                  <a:cubicBezTo>
                    <a:pt x="198" y="75"/>
                    <a:pt x="188" y="78"/>
                    <a:pt x="186" y="72"/>
                  </a:cubicBezTo>
                  <a:cubicBezTo>
                    <a:pt x="185" y="67"/>
                    <a:pt x="190" y="65"/>
                    <a:pt x="195" y="66"/>
                  </a:cubicBezTo>
                  <a:cubicBezTo>
                    <a:pt x="196" y="66"/>
                    <a:pt x="197" y="66"/>
                    <a:pt x="198" y="67"/>
                  </a:cubicBezTo>
                  <a:cubicBezTo>
                    <a:pt x="201" y="68"/>
                    <a:pt x="203" y="70"/>
                    <a:pt x="206" y="71"/>
                  </a:cubicBezTo>
                  <a:cubicBezTo>
                    <a:pt x="208" y="73"/>
                    <a:pt x="211" y="76"/>
                    <a:pt x="213" y="77"/>
                  </a:cubicBezTo>
                  <a:cubicBezTo>
                    <a:pt x="214" y="78"/>
                    <a:pt x="216" y="78"/>
                    <a:pt x="218" y="79"/>
                  </a:cubicBezTo>
                  <a:cubicBezTo>
                    <a:pt x="221" y="80"/>
                    <a:pt x="222" y="80"/>
                    <a:pt x="225" y="79"/>
                  </a:cubicBezTo>
                  <a:cubicBezTo>
                    <a:pt x="228" y="79"/>
                    <a:pt x="232" y="78"/>
                    <a:pt x="235" y="78"/>
                  </a:cubicBezTo>
                  <a:cubicBezTo>
                    <a:pt x="238" y="78"/>
                    <a:pt x="242" y="80"/>
                    <a:pt x="246" y="81"/>
                  </a:cubicBezTo>
                  <a:cubicBezTo>
                    <a:pt x="249" y="82"/>
                    <a:pt x="253" y="82"/>
                    <a:pt x="254" y="82"/>
                  </a:cubicBezTo>
                  <a:cubicBezTo>
                    <a:pt x="255" y="83"/>
                    <a:pt x="255" y="82"/>
                    <a:pt x="256" y="83"/>
                  </a:cubicBezTo>
                  <a:close/>
                  <a:moveTo>
                    <a:pt x="244" y="82"/>
                  </a:moveTo>
                  <a:cubicBezTo>
                    <a:pt x="242" y="82"/>
                    <a:pt x="239" y="81"/>
                    <a:pt x="237" y="80"/>
                  </a:cubicBezTo>
                  <a:cubicBezTo>
                    <a:pt x="231" y="80"/>
                    <a:pt x="226" y="82"/>
                    <a:pt x="221" y="82"/>
                  </a:cubicBezTo>
                  <a:cubicBezTo>
                    <a:pt x="217" y="81"/>
                    <a:pt x="215" y="80"/>
                    <a:pt x="212" y="79"/>
                  </a:cubicBezTo>
                  <a:cubicBezTo>
                    <a:pt x="213" y="80"/>
                    <a:pt x="215" y="82"/>
                    <a:pt x="217" y="82"/>
                  </a:cubicBezTo>
                  <a:cubicBezTo>
                    <a:pt x="223" y="84"/>
                    <a:pt x="227" y="82"/>
                    <a:pt x="232" y="82"/>
                  </a:cubicBezTo>
                  <a:cubicBezTo>
                    <a:pt x="241" y="81"/>
                    <a:pt x="247" y="85"/>
                    <a:pt x="254" y="86"/>
                  </a:cubicBezTo>
                  <a:cubicBezTo>
                    <a:pt x="254" y="82"/>
                    <a:pt x="249" y="83"/>
                    <a:pt x="244" y="82"/>
                  </a:cubicBezTo>
                  <a:close/>
                  <a:moveTo>
                    <a:pt x="205" y="74"/>
                  </a:moveTo>
                  <a:cubicBezTo>
                    <a:pt x="204" y="71"/>
                    <a:pt x="201" y="70"/>
                    <a:pt x="198" y="69"/>
                  </a:cubicBezTo>
                  <a:cubicBezTo>
                    <a:pt x="195" y="68"/>
                    <a:pt x="188" y="65"/>
                    <a:pt x="187" y="70"/>
                  </a:cubicBezTo>
                  <a:cubicBezTo>
                    <a:pt x="187" y="75"/>
                    <a:pt x="194" y="74"/>
                    <a:pt x="198" y="76"/>
                  </a:cubicBezTo>
                  <a:cubicBezTo>
                    <a:pt x="200" y="76"/>
                    <a:pt x="203" y="79"/>
                    <a:pt x="203" y="81"/>
                  </a:cubicBezTo>
                  <a:cubicBezTo>
                    <a:pt x="202" y="83"/>
                    <a:pt x="192" y="86"/>
                    <a:pt x="188" y="86"/>
                  </a:cubicBezTo>
                  <a:cubicBezTo>
                    <a:pt x="183" y="86"/>
                    <a:pt x="178" y="86"/>
                    <a:pt x="174" y="85"/>
                  </a:cubicBezTo>
                  <a:cubicBezTo>
                    <a:pt x="170" y="85"/>
                    <a:pt x="165" y="83"/>
                    <a:pt x="161" y="83"/>
                  </a:cubicBezTo>
                  <a:cubicBezTo>
                    <a:pt x="160" y="83"/>
                    <a:pt x="159" y="84"/>
                    <a:pt x="158" y="84"/>
                  </a:cubicBezTo>
                  <a:cubicBezTo>
                    <a:pt x="155" y="83"/>
                    <a:pt x="152" y="82"/>
                    <a:pt x="151" y="85"/>
                  </a:cubicBezTo>
                  <a:cubicBezTo>
                    <a:pt x="155" y="85"/>
                    <a:pt x="160" y="85"/>
                    <a:pt x="164" y="85"/>
                  </a:cubicBezTo>
                  <a:cubicBezTo>
                    <a:pt x="167" y="86"/>
                    <a:pt x="169" y="88"/>
                    <a:pt x="172" y="87"/>
                  </a:cubicBezTo>
                  <a:cubicBezTo>
                    <a:pt x="184" y="92"/>
                    <a:pt x="193" y="85"/>
                    <a:pt x="205" y="85"/>
                  </a:cubicBezTo>
                  <a:cubicBezTo>
                    <a:pt x="208" y="82"/>
                    <a:pt x="204" y="79"/>
                    <a:pt x="203" y="77"/>
                  </a:cubicBezTo>
                  <a:cubicBezTo>
                    <a:pt x="200" y="76"/>
                    <a:pt x="198" y="74"/>
                    <a:pt x="195" y="74"/>
                  </a:cubicBezTo>
                  <a:cubicBezTo>
                    <a:pt x="195" y="73"/>
                    <a:pt x="195" y="73"/>
                    <a:pt x="195" y="73"/>
                  </a:cubicBezTo>
                  <a:cubicBezTo>
                    <a:pt x="193" y="73"/>
                    <a:pt x="192" y="72"/>
                    <a:pt x="193" y="70"/>
                  </a:cubicBezTo>
                  <a:cubicBezTo>
                    <a:pt x="197" y="68"/>
                    <a:pt x="200" y="72"/>
                    <a:pt x="202" y="72"/>
                  </a:cubicBezTo>
                  <a:cubicBezTo>
                    <a:pt x="203" y="73"/>
                    <a:pt x="205" y="74"/>
                    <a:pt x="207" y="75"/>
                  </a:cubicBezTo>
                  <a:cubicBezTo>
                    <a:pt x="208" y="76"/>
                    <a:pt x="210" y="78"/>
                    <a:pt x="212" y="78"/>
                  </a:cubicBezTo>
                  <a:cubicBezTo>
                    <a:pt x="211" y="78"/>
                    <a:pt x="211" y="78"/>
                    <a:pt x="211" y="78"/>
                  </a:cubicBezTo>
                  <a:cubicBezTo>
                    <a:pt x="209" y="76"/>
                    <a:pt x="208" y="74"/>
                    <a:pt x="205" y="74"/>
                  </a:cubicBezTo>
                  <a:close/>
                  <a:moveTo>
                    <a:pt x="139" y="85"/>
                  </a:moveTo>
                  <a:cubicBezTo>
                    <a:pt x="142" y="85"/>
                    <a:pt x="147" y="87"/>
                    <a:pt x="148" y="85"/>
                  </a:cubicBezTo>
                  <a:cubicBezTo>
                    <a:pt x="148" y="84"/>
                    <a:pt x="148" y="84"/>
                    <a:pt x="148" y="84"/>
                  </a:cubicBezTo>
                  <a:cubicBezTo>
                    <a:pt x="144" y="77"/>
                    <a:pt x="140" y="69"/>
                    <a:pt x="133" y="64"/>
                  </a:cubicBezTo>
                  <a:cubicBezTo>
                    <a:pt x="132" y="67"/>
                    <a:pt x="133" y="69"/>
                    <a:pt x="132" y="72"/>
                  </a:cubicBezTo>
                  <a:cubicBezTo>
                    <a:pt x="132" y="77"/>
                    <a:pt x="128" y="80"/>
                    <a:pt x="126" y="83"/>
                  </a:cubicBezTo>
                  <a:cubicBezTo>
                    <a:pt x="125" y="83"/>
                    <a:pt x="123" y="84"/>
                    <a:pt x="124" y="85"/>
                  </a:cubicBezTo>
                  <a:cubicBezTo>
                    <a:pt x="128" y="85"/>
                    <a:pt x="134" y="84"/>
                    <a:pt x="139" y="85"/>
                  </a:cubicBezTo>
                  <a:close/>
                  <a:moveTo>
                    <a:pt x="130" y="71"/>
                  </a:moveTo>
                  <a:cubicBezTo>
                    <a:pt x="131" y="68"/>
                    <a:pt x="131" y="65"/>
                    <a:pt x="130" y="62"/>
                  </a:cubicBezTo>
                  <a:cubicBezTo>
                    <a:pt x="127" y="61"/>
                    <a:pt x="125" y="58"/>
                    <a:pt x="122" y="58"/>
                  </a:cubicBezTo>
                  <a:cubicBezTo>
                    <a:pt x="123" y="68"/>
                    <a:pt x="120" y="76"/>
                    <a:pt x="112" y="80"/>
                  </a:cubicBezTo>
                  <a:cubicBezTo>
                    <a:pt x="114" y="82"/>
                    <a:pt x="117" y="83"/>
                    <a:pt x="120" y="84"/>
                  </a:cubicBezTo>
                  <a:cubicBezTo>
                    <a:pt x="124" y="81"/>
                    <a:pt x="130" y="78"/>
                    <a:pt x="130" y="71"/>
                  </a:cubicBezTo>
                  <a:close/>
                  <a:moveTo>
                    <a:pt x="41" y="41"/>
                  </a:moveTo>
                  <a:cubicBezTo>
                    <a:pt x="45" y="43"/>
                    <a:pt x="49" y="45"/>
                    <a:pt x="54" y="47"/>
                  </a:cubicBezTo>
                  <a:cubicBezTo>
                    <a:pt x="59" y="50"/>
                    <a:pt x="64" y="54"/>
                    <a:pt x="70" y="56"/>
                  </a:cubicBezTo>
                  <a:cubicBezTo>
                    <a:pt x="75" y="58"/>
                    <a:pt x="80" y="61"/>
                    <a:pt x="86" y="64"/>
                  </a:cubicBezTo>
                  <a:cubicBezTo>
                    <a:pt x="91" y="66"/>
                    <a:pt x="96" y="69"/>
                    <a:pt x="102" y="71"/>
                  </a:cubicBezTo>
                  <a:cubicBezTo>
                    <a:pt x="105" y="73"/>
                    <a:pt x="108" y="75"/>
                    <a:pt x="110" y="76"/>
                  </a:cubicBezTo>
                  <a:cubicBezTo>
                    <a:pt x="111" y="76"/>
                    <a:pt x="113" y="76"/>
                    <a:pt x="113" y="76"/>
                  </a:cubicBezTo>
                  <a:cubicBezTo>
                    <a:pt x="115" y="76"/>
                    <a:pt x="118" y="73"/>
                    <a:pt x="119" y="71"/>
                  </a:cubicBezTo>
                  <a:cubicBezTo>
                    <a:pt x="121" y="66"/>
                    <a:pt x="121" y="61"/>
                    <a:pt x="120" y="57"/>
                  </a:cubicBezTo>
                  <a:cubicBezTo>
                    <a:pt x="112" y="52"/>
                    <a:pt x="104" y="48"/>
                    <a:pt x="97" y="44"/>
                  </a:cubicBezTo>
                  <a:cubicBezTo>
                    <a:pt x="94" y="43"/>
                    <a:pt x="92" y="41"/>
                    <a:pt x="89" y="39"/>
                  </a:cubicBezTo>
                  <a:cubicBezTo>
                    <a:pt x="84" y="37"/>
                    <a:pt x="79" y="34"/>
                    <a:pt x="74" y="31"/>
                  </a:cubicBezTo>
                  <a:cubicBezTo>
                    <a:pt x="68" y="28"/>
                    <a:pt x="62" y="24"/>
                    <a:pt x="56" y="21"/>
                  </a:cubicBezTo>
                  <a:cubicBezTo>
                    <a:pt x="55" y="21"/>
                    <a:pt x="54" y="20"/>
                    <a:pt x="53" y="20"/>
                  </a:cubicBezTo>
                  <a:cubicBezTo>
                    <a:pt x="71" y="34"/>
                    <a:pt x="90" y="45"/>
                    <a:pt x="111" y="55"/>
                  </a:cubicBezTo>
                  <a:cubicBezTo>
                    <a:pt x="111" y="56"/>
                    <a:pt x="112" y="56"/>
                    <a:pt x="113" y="56"/>
                  </a:cubicBezTo>
                  <a:cubicBezTo>
                    <a:pt x="113" y="58"/>
                    <a:pt x="114" y="59"/>
                    <a:pt x="115" y="60"/>
                  </a:cubicBezTo>
                  <a:cubicBezTo>
                    <a:pt x="112" y="70"/>
                    <a:pt x="98" y="64"/>
                    <a:pt x="91" y="60"/>
                  </a:cubicBezTo>
                  <a:cubicBezTo>
                    <a:pt x="84" y="57"/>
                    <a:pt x="77" y="53"/>
                    <a:pt x="70" y="49"/>
                  </a:cubicBezTo>
                  <a:cubicBezTo>
                    <a:pt x="66" y="47"/>
                    <a:pt x="62" y="45"/>
                    <a:pt x="60" y="43"/>
                  </a:cubicBezTo>
                  <a:cubicBezTo>
                    <a:pt x="58" y="42"/>
                    <a:pt x="55" y="39"/>
                    <a:pt x="53" y="37"/>
                  </a:cubicBezTo>
                  <a:cubicBezTo>
                    <a:pt x="51" y="35"/>
                    <a:pt x="48" y="33"/>
                    <a:pt x="46" y="31"/>
                  </a:cubicBezTo>
                  <a:cubicBezTo>
                    <a:pt x="42" y="26"/>
                    <a:pt x="46" y="19"/>
                    <a:pt x="51" y="18"/>
                  </a:cubicBezTo>
                  <a:cubicBezTo>
                    <a:pt x="45" y="16"/>
                    <a:pt x="40" y="12"/>
                    <a:pt x="34" y="10"/>
                  </a:cubicBezTo>
                  <a:cubicBezTo>
                    <a:pt x="37" y="19"/>
                    <a:pt x="31" y="26"/>
                    <a:pt x="27" y="33"/>
                  </a:cubicBezTo>
                  <a:cubicBezTo>
                    <a:pt x="31" y="36"/>
                    <a:pt x="37" y="38"/>
                    <a:pt x="41" y="41"/>
                  </a:cubicBezTo>
                  <a:close/>
                  <a:moveTo>
                    <a:pt x="112" y="59"/>
                  </a:moveTo>
                  <a:cubicBezTo>
                    <a:pt x="111" y="57"/>
                    <a:pt x="107" y="56"/>
                    <a:pt x="106" y="55"/>
                  </a:cubicBezTo>
                  <a:cubicBezTo>
                    <a:pt x="101" y="51"/>
                    <a:pt x="96" y="50"/>
                    <a:pt x="91" y="47"/>
                  </a:cubicBezTo>
                  <a:cubicBezTo>
                    <a:pt x="86" y="44"/>
                    <a:pt x="82" y="42"/>
                    <a:pt x="77" y="39"/>
                  </a:cubicBezTo>
                  <a:cubicBezTo>
                    <a:pt x="72" y="36"/>
                    <a:pt x="68" y="33"/>
                    <a:pt x="63" y="30"/>
                  </a:cubicBezTo>
                  <a:cubicBezTo>
                    <a:pt x="61" y="28"/>
                    <a:pt x="59" y="27"/>
                    <a:pt x="56" y="25"/>
                  </a:cubicBezTo>
                  <a:cubicBezTo>
                    <a:pt x="54" y="24"/>
                    <a:pt x="51" y="21"/>
                    <a:pt x="49" y="22"/>
                  </a:cubicBezTo>
                  <a:cubicBezTo>
                    <a:pt x="47" y="22"/>
                    <a:pt x="46" y="26"/>
                    <a:pt x="46" y="28"/>
                  </a:cubicBezTo>
                  <a:cubicBezTo>
                    <a:pt x="47" y="29"/>
                    <a:pt x="50" y="32"/>
                    <a:pt x="52" y="34"/>
                  </a:cubicBezTo>
                  <a:cubicBezTo>
                    <a:pt x="54" y="36"/>
                    <a:pt x="56" y="37"/>
                    <a:pt x="58" y="39"/>
                  </a:cubicBezTo>
                  <a:cubicBezTo>
                    <a:pt x="67" y="46"/>
                    <a:pt x="77" y="50"/>
                    <a:pt x="87" y="56"/>
                  </a:cubicBezTo>
                  <a:cubicBezTo>
                    <a:pt x="94" y="60"/>
                    <a:pt x="102" y="65"/>
                    <a:pt x="111" y="62"/>
                  </a:cubicBezTo>
                  <a:cubicBezTo>
                    <a:pt x="112" y="62"/>
                    <a:pt x="113" y="61"/>
                    <a:pt x="113" y="60"/>
                  </a:cubicBezTo>
                  <a:cubicBezTo>
                    <a:pt x="113" y="60"/>
                    <a:pt x="113" y="60"/>
                    <a:pt x="113" y="60"/>
                  </a:cubicBezTo>
                  <a:cubicBezTo>
                    <a:pt x="113" y="59"/>
                    <a:pt x="113" y="59"/>
                    <a:pt x="112" y="59"/>
                  </a:cubicBezTo>
                  <a:close/>
                  <a:moveTo>
                    <a:pt x="110" y="78"/>
                  </a:moveTo>
                  <a:cubicBezTo>
                    <a:pt x="107" y="76"/>
                    <a:pt x="103" y="74"/>
                    <a:pt x="99" y="72"/>
                  </a:cubicBezTo>
                  <a:cubicBezTo>
                    <a:pt x="95" y="71"/>
                    <a:pt x="91" y="69"/>
                    <a:pt x="88" y="67"/>
                  </a:cubicBezTo>
                  <a:cubicBezTo>
                    <a:pt x="81" y="63"/>
                    <a:pt x="74" y="60"/>
                    <a:pt x="67" y="57"/>
                  </a:cubicBezTo>
                  <a:cubicBezTo>
                    <a:pt x="60" y="53"/>
                    <a:pt x="53" y="49"/>
                    <a:pt x="46" y="46"/>
                  </a:cubicBezTo>
                  <a:cubicBezTo>
                    <a:pt x="39" y="42"/>
                    <a:pt x="33" y="38"/>
                    <a:pt x="26" y="35"/>
                  </a:cubicBezTo>
                  <a:cubicBezTo>
                    <a:pt x="25" y="35"/>
                    <a:pt x="22" y="37"/>
                    <a:pt x="21" y="38"/>
                  </a:cubicBezTo>
                  <a:cubicBezTo>
                    <a:pt x="32" y="44"/>
                    <a:pt x="45" y="48"/>
                    <a:pt x="56" y="53"/>
                  </a:cubicBezTo>
                  <a:cubicBezTo>
                    <a:pt x="64" y="57"/>
                    <a:pt x="73" y="59"/>
                    <a:pt x="80" y="63"/>
                  </a:cubicBezTo>
                  <a:cubicBezTo>
                    <a:pt x="88" y="67"/>
                    <a:pt x="95" y="71"/>
                    <a:pt x="102" y="75"/>
                  </a:cubicBezTo>
                  <a:cubicBezTo>
                    <a:pt x="105" y="77"/>
                    <a:pt x="107" y="79"/>
                    <a:pt x="110" y="78"/>
                  </a:cubicBezTo>
                  <a:cubicBezTo>
                    <a:pt x="110" y="78"/>
                    <a:pt x="110" y="78"/>
                    <a:pt x="110" y="78"/>
                  </a:cubicBezTo>
                  <a:close/>
                  <a:moveTo>
                    <a:pt x="32" y="8"/>
                  </a:moveTo>
                  <a:cubicBezTo>
                    <a:pt x="28" y="7"/>
                    <a:pt x="25" y="5"/>
                    <a:pt x="22" y="3"/>
                  </a:cubicBezTo>
                  <a:cubicBezTo>
                    <a:pt x="23" y="16"/>
                    <a:pt x="15" y="26"/>
                    <a:pt x="7" y="31"/>
                  </a:cubicBezTo>
                  <a:cubicBezTo>
                    <a:pt x="11" y="33"/>
                    <a:pt x="15" y="35"/>
                    <a:pt x="18" y="37"/>
                  </a:cubicBezTo>
                  <a:cubicBezTo>
                    <a:pt x="27" y="32"/>
                    <a:pt x="35" y="20"/>
                    <a:pt x="32" y="8"/>
                  </a:cubicBezTo>
                  <a:close/>
                  <a:moveTo>
                    <a:pt x="9" y="8"/>
                  </a:moveTo>
                  <a:cubicBezTo>
                    <a:pt x="9" y="8"/>
                    <a:pt x="8" y="9"/>
                    <a:pt x="8" y="9"/>
                  </a:cubicBezTo>
                  <a:cubicBezTo>
                    <a:pt x="7" y="11"/>
                    <a:pt x="6" y="12"/>
                    <a:pt x="5" y="14"/>
                  </a:cubicBezTo>
                  <a:cubicBezTo>
                    <a:pt x="4" y="16"/>
                    <a:pt x="3" y="18"/>
                    <a:pt x="2" y="20"/>
                  </a:cubicBezTo>
                  <a:cubicBezTo>
                    <a:pt x="1" y="24"/>
                    <a:pt x="3" y="30"/>
                    <a:pt x="7" y="28"/>
                  </a:cubicBezTo>
                  <a:cubicBezTo>
                    <a:pt x="10" y="27"/>
                    <a:pt x="11" y="25"/>
                    <a:pt x="13" y="22"/>
                  </a:cubicBezTo>
                  <a:cubicBezTo>
                    <a:pt x="15" y="21"/>
                    <a:pt x="16" y="20"/>
                    <a:pt x="17" y="18"/>
                  </a:cubicBezTo>
                  <a:cubicBezTo>
                    <a:pt x="19" y="15"/>
                    <a:pt x="20" y="9"/>
                    <a:pt x="20" y="4"/>
                  </a:cubicBezTo>
                  <a:cubicBezTo>
                    <a:pt x="20" y="4"/>
                    <a:pt x="18" y="3"/>
                    <a:pt x="18" y="2"/>
                  </a:cubicBezTo>
                  <a:cubicBezTo>
                    <a:pt x="14" y="3"/>
                    <a:pt x="12" y="5"/>
                    <a:pt x="9" y="8"/>
                  </a:cubicBezTo>
                  <a:close/>
                </a:path>
              </a:pathLst>
            </a:custGeom>
            <a:solidFill>
              <a:schemeClr val="tx1"/>
            </a:solidFill>
            <a:ln>
              <a:noFill/>
            </a:ln>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grpSp>
      <p:sp>
        <p:nvSpPr>
          <p:cNvPr id="10" name="矩形 9"/>
          <p:cNvSpPr/>
          <p:nvPr/>
        </p:nvSpPr>
        <p:spPr>
          <a:xfrm>
            <a:off x="3773379" y="6204950"/>
            <a:ext cx="3196709" cy="461665"/>
          </a:xfrm>
          <a:prstGeom prst="rect">
            <a:avLst/>
          </a:prstGeom>
        </p:spPr>
        <p:txBody>
          <a:bodyPr wrap="none">
            <a:spAutoFit/>
          </a:bodyPr>
          <a:lstStyle/>
          <a:p>
            <a:r>
              <a:rPr lang="zh-CN" altLang="en-US" sz="2400" dirty="0">
                <a:sym typeface="Arial"/>
              </a:rPr>
              <a:t>汇报时间：</a:t>
            </a:r>
            <a:r>
              <a:rPr lang="en-US" altLang="zh-CN" sz="2400" dirty="0">
                <a:sym typeface="Arial"/>
              </a:rPr>
              <a:t>2019</a:t>
            </a:r>
            <a:r>
              <a:rPr lang="zh-CN" altLang="en-US" sz="2400" dirty="0">
                <a:sym typeface="Arial"/>
              </a:rPr>
              <a:t>年</a:t>
            </a:r>
            <a:r>
              <a:rPr lang="en-US" altLang="zh-CN" sz="2400" dirty="0">
                <a:sym typeface="Arial"/>
              </a:rPr>
              <a:t>8</a:t>
            </a:r>
            <a:r>
              <a:rPr lang="zh-CN" altLang="en-US" sz="2400" dirty="0">
                <a:sym typeface="Arial"/>
              </a:rPr>
              <a:t>月</a:t>
            </a:r>
            <a:endParaRPr lang="zh-CN" altLang="en-US" sz="2400" dirty="0">
              <a:latin typeface="Arial"/>
              <a:ea typeface="微软雅黑"/>
              <a:sym typeface="Arial"/>
            </a:endParaRPr>
          </a:p>
        </p:txBody>
      </p:sp>
      <p:pic>
        <p:nvPicPr>
          <p:cNvPr id="12" name="图片 11">
            <a:extLst>
              <a:ext uri="{FF2B5EF4-FFF2-40B4-BE49-F238E27FC236}">
                <a16:creationId xmlns:a16="http://schemas.microsoft.com/office/drawing/2014/main" id="{E2107507-A8FA-43C1-A60F-36D9C3A1AB7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45007" y="0"/>
            <a:ext cx="3346270" cy="696117"/>
          </a:xfrm>
          <a:prstGeom prst="rect">
            <a:avLst/>
          </a:prstGeom>
        </p:spPr>
      </p:pic>
      <p:sp>
        <p:nvSpPr>
          <p:cNvPr id="9" name="文本框 8">
            <a:extLst>
              <a:ext uri="{FF2B5EF4-FFF2-40B4-BE49-F238E27FC236}">
                <a16:creationId xmlns:a16="http://schemas.microsoft.com/office/drawing/2014/main" id="{6E724524-6159-4D83-B71D-F33828B632C5}"/>
              </a:ext>
            </a:extLst>
          </p:cNvPr>
          <p:cNvSpPr txBox="1"/>
          <p:nvPr/>
        </p:nvSpPr>
        <p:spPr>
          <a:xfrm>
            <a:off x="6872855" y="5394363"/>
            <a:ext cx="2367280" cy="369332"/>
          </a:xfrm>
          <a:prstGeom prst="rect">
            <a:avLst/>
          </a:prstGeom>
          <a:noFill/>
        </p:spPr>
        <p:txBody>
          <a:bodyPr wrap="square" rtlCol="0">
            <a:spAutoFit/>
          </a:bodyPr>
          <a:lstStyle/>
          <a:p>
            <a:r>
              <a:rPr lang="en-US" altLang="zh-CN" dirty="0"/>
              <a:t>——</a:t>
            </a:r>
            <a:r>
              <a:rPr lang="zh-CN" altLang="en-US" dirty="0"/>
              <a:t>家一样的感觉</a:t>
            </a:r>
          </a:p>
        </p:txBody>
      </p:sp>
    </p:spTree>
    <p:extLst>
      <p:ext uri="{BB962C8B-B14F-4D97-AF65-F5344CB8AC3E}">
        <p14:creationId xmlns:p14="http://schemas.microsoft.com/office/powerpoint/2010/main" val="9575817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by="(-#ppt_w*2)" calcmode="lin" valueType="num">
                                      <p:cBhvr rctx="PPT">
                                        <p:cTn id="7" dur="950" autoRev="1" fill="hold">
                                          <p:stCondLst>
                                            <p:cond delay="0"/>
                                          </p:stCondLst>
                                        </p:cTn>
                                        <p:tgtEl>
                                          <p:spTgt spid="3"/>
                                        </p:tgtEl>
                                        <p:attrNameLst>
                                          <p:attrName>ppt_w</p:attrName>
                                        </p:attrNameLst>
                                      </p:cBhvr>
                                    </p:anim>
                                    <p:anim by="(#ppt_w*0.50)" calcmode="lin" valueType="num">
                                      <p:cBhvr>
                                        <p:cTn id="8" dur="950" decel="50000" autoRev="1" fill="hold">
                                          <p:stCondLst>
                                            <p:cond delay="0"/>
                                          </p:stCondLst>
                                        </p:cTn>
                                        <p:tgtEl>
                                          <p:spTgt spid="3"/>
                                        </p:tgtEl>
                                        <p:attrNameLst>
                                          <p:attrName>ppt_x</p:attrName>
                                        </p:attrNameLst>
                                      </p:cBhvr>
                                    </p:anim>
                                    <p:anim from="(-#ppt_h/2)" to="(#ppt_y)" calcmode="lin" valueType="num">
                                      <p:cBhvr>
                                        <p:cTn id="9" dur="1900" fill="hold">
                                          <p:stCondLst>
                                            <p:cond delay="0"/>
                                          </p:stCondLst>
                                        </p:cTn>
                                        <p:tgtEl>
                                          <p:spTgt spid="3"/>
                                        </p:tgtEl>
                                        <p:attrNameLst>
                                          <p:attrName>ppt_y</p:attrName>
                                        </p:attrNameLst>
                                      </p:cBhvr>
                                    </p:anim>
                                    <p:animRot by="21600000">
                                      <p:cBhvr>
                                        <p:cTn id="10" dur="1900" fill="hold">
                                          <p:stCondLst>
                                            <p:cond delay="0"/>
                                          </p:stCondLst>
                                        </p:cTn>
                                        <p:tgtEl>
                                          <p:spTgt spid="3"/>
                                        </p:tgtEl>
                                        <p:attrNameLst>
                                          <p:attrName>r</p:attrName>
                                        </p:attrNameLst>
                                      </p:cBhvr>
                                    </p:animRot>
                                  </p:childTnLst>
                                </p:cTn>
                              </p:par>
                              <p:par>
                                <p:cTn id="11" presetID="41" presetClass="entr" presetSubtype="0" fill="hold" grpId="0" nodeType="withEffect">
                                  <p:stCondLst>
                                    <p:cond delay="1250"/>
                                  </p:stCondLst>
                                  <p:iterate type="lt">
                                    <p:tmPct val="10000"/>
                                  </p:iterate>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5"/>
                                        </p:tgtEl>
                                        <p:attrNameLst>
                                          <p:attrName>ppt_y</p:attrName>
                                        </p:attrNameLst>
                                      </p:cBhvr>
                                      <p:tavLst>
                                        <p:tav tm="0">
                                          <p:val>
                                            <p:strVal val="#ppt_y"/>
                                          </p:val>
                                        </p:tav>
                                        <p:tav tm="100000">
                                          <p:val>
                                            <p:strVal val="#ppt_y"/>
                                          </p:val>
                                        </p:tav>
                                      </p:tavLst>
                                    </p:anim>
                                    <p:anim calcmode="lin" valueType="num">
                                      <p:cBhvr>
                                        <p:cTn id="15"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5"/>
                                        </p:tgtEl>
                                      </p:cBhvr>
                                    </p:animEffect>
                                  </p:childTnLst>
                                </p:cTn>
                              </p:par>
                            </p:childTnLst>
                          </p:cTn>
                        </p:par>
                        <p:par>
                          <p:cTn id="18" fill="hold">
                            <p:stCondLst>
                              <p:cond delay="2280"/>
                            </p:stCondLst>
                            <p:childTnLst>
                              <p:par>
                                <p:cTn id="19" presetID="53" presetClass="entr" presetSubtype="16" fill="hold" grpId="0" nodeType="afterEffect">
                                  <p:stCondLst>
                                    <p:cond delay="0"/>
                                  </p:stCondLst>
                                  <p:iterate type="lt">
                                    <p:tmPct val="10000"/>
                                  </p:iterate>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par>
                          <p:cTn id="24" fill="hold">
                            <p:stCondLst>
                              <p:cond delay="3130"/>
                            </p:stCondLst>
                            <p:childTnLst>
                              <p:par>
                                <p:cTn id="25" presetID="22" presetClass="entr" presetSubtype="8"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srcRect/>
          <a:stretch>
            <a:fillRect/>
          </a:stretch>
        </p:blipFill>
        <p:spPr bwMode="auto">
          <a:xfrm>
            <a:off x="173136" y="802433"/>
            <a:ext cx="5303934" cy="3097762"/>
          </a:xfrm>
          <a:prstGeom prst="rect">
            <a:avLst/>
          </a:prstGeom>
          <a:noFill/>
          <a:ln w="9525">
            <a:noFill/>
            <a:miter lim="800000"/>
            <a:headEnd/>
            <a:tailEnd/>
          </a:ln>
          <a:effectLst/>
        </p:spPr>
      </p:pic>
      <p:sp>
        <p:nvSpPr>
          <p:cNvPr id="3" name="TextBox 2"/>
          <p:cNvSpPr txBox="1"/>
          <p:nvPr/>
        </p:nvSpPr>
        <p:spPr>
          <a:xfrm>
            <a:off x="6219765" y="1443841"/>
            <a:ext cx="5561044" cy="3970318"/>
          </a:xfrm>
          <a:prstGeom prst="rect">
            <a:avLst/>
          </a:prstGeom>
          <a:noFill/>
        </p:spPr>
        <p:txBody>
          <a:bodyPr wrap="square" rtlCol="0">
            <a:spAutoFit/>
          </a:bodyPr>
          <a:lstStyle/>
          <a:p>
            <a:pPr algn="ctr"/>
            <a:r>
              <a:rPr lang="en-US" altLang="zh-CN" sz="3200" b="1" dirty="0">
                <a:solidFill>
                  <a:srgbClr val="0070C0"/>
                </a:solidFill>
                <a:latin typeface="+mj-ea"/>
                <a:ea typeface="+mj-ea"/>
              </a:rPr>
              <a:t>ATM</a:t>
            </a:r>
            <a:r>
              <a:rPr lang="zh-CN" altLang="en-US" sz="3200" b="1" dirty="0">
                <a:solidFill>
                  <a:srgbClr val="0070C0"/>
                </a:solidFill>
                <a:latin typeface="+mj-ea"/>
                <a:ea typeface="+mj-ea"/>
              </a:rPr>
              <a:t>机的背景</a:t>
            </a:r>
            <a:endParaRPr lang="en-US" altLang="zh-CN" sz="3200" b="1" dirty="0">
              <a:solidFill>
                <a:srgbClr val="0070C0"/>
              </a:solidFill>
              <a:latin typeface="+mj-ea"/>
              <a:ea typeface="+mj-ea"/>
            </a:endParaRPr>
          </a:p>
          <a:p>
            <a:r>
              <a:rPr lang="en-US" altLang="zh-CN" sz="2800" dirty="0"/>
              <a:t>        </a:t>
            </a:r>
            <a:r>
              <a:rPr lang="en-US" altLang="zh-CN" sz="2400" dirty="0">
                <a:latin typeface="+mn-ea"/>
              </a:rPr>
              <a:t>ATM</a:t>
            </a:r>
            <a:r>
              <a:rPr lang="zh-CN" altLang="en-US" sz="2400" dirty="0">
                <a:latin typeface="+mn-ea"/>
              </a:rPr>
              <a:t>机管理系统是银行业务流程过程中十分重要且必备的环节之一，在银行业务流程当中起着承上启下的作用，其重要性不言而喻。但是，目前许多银行在具体的一些业务流程处理过程中仍然使用手工操作的方式来实施，不仅</a:t>
            </a:r>
            <a:r>
              <a:rPr lang="zh-CN" altLang="en-US" sz="2400" dirty="0">
                <a:solidFill>
                  <a:srgbClr val="FF0000"/>
                </a:solidFill>
                <a:latin typeface="+mn-ea"/>
              </a:rPr>
              <a:t>费时、费力，效率低下，而且无法带到理想的效果</a:t>
            </a:r>
            <a:r>
              <a:rPr lang="zh-CN" altLang="en-US" sz="2400" dirty="0">
                <a:latin typeface="+mn-ea"/>
              </a:rPr>
              <a:t>。所以便有了</a:t>
            </a:r>
            <a:r>
              <a:rPr lang="en-US" altLang="zh-CN" sz="2400" dirty="0">
                <a:latin typeface="+mn-ea"/>
              </a:rPr>
              <a:t>ATM</a:t>
            </a:r>
            <a:r>
              <a:rPr lang="zh-CN" altLang="en-US" sz="2400" dirty="0">
                <a:latin typeface="+mn-ea"/>
              </a:rPr>
              <a:t>机管理系统的诞生。</a:t>
            </a:r>
            <a:endParaRPr lang="en-US" altLang="zh-CN" sz="2400" dirty="0">
              <a:latin typeface="+mn-ea"/>
            </a:endParaRPr>
          </a:p>
        </p:txBody>
      </p:sp>
      <p:pic>
        <p:nvPicPr>
          <p:cNvPr id="3074" name="Picture 2"/>
          <p:cNvPicPr>
            <a:picLocks noChangeAspect="1" noChangeArrowheads="1"/>
          </p:cNvPicPr>
          <p:nvPr/>
        </p:nvPicPr>
        <p:blipFill>
          <a:blip r:embed="rId4"/>
          <a:srcRect/>
          <a:stretch>
            <a:fillRect/>
          </a:stretch>
        </p:blipFill>
        <p:spPr bwMode="auto">
          <a:xfrm>
            <a:off x="174399" y="3900196"/>
            <a:ext cx="5228026" cy="2827175"/>
          </a:xfrm>
          <a:prstGeom prst="rect">
            <a:avLst/>
          </a:prstGeom>
          <a:noFill/>
          <a:ln w="9525">
            <a:noFill/>
            <a:miter lim="800000"/>
            <a:headEnd/>
            <a:tailEnd/>
          </a:ln>
          <a:effectLst/>
        </p:spPr>
      </p:pic>
      <p:pic>
        <p:nvPicPr>
          <p:cNvPr id="6" name="图片 5">
            <a:extLst>
              <a:ext uri="{FF2B5EF4-FFF2-40B4-BE49-F238E27FC236}">
                <a16:creationId xmlns:a16="http://schemas.microsoft.com/office/drawing/2014/main" id="{9825809C-2F2C-4354-9BD8-AE57BB3BDB2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45007" y="0"/>
            <a:ext cx="3346270" cy="6961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checkerboard(across)">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 to="" calcmode="lin" valueType="num">
                                      <p:cBhvr>
                                        <p:cTn id="12" dur="1" fill="hold"/>
                                        <p:tgtEl>
                                          <p:spTgt spid="3074"/>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166A37A-F3F5-4B5E-9604-1B62E66FD069}"/>
              </a:ext>
            </a:extLst>
          </p:cNvPr>
          <p:cNvSpPr/>
          <p:nvPr/>
        </p:nvSpPr>
        <p:spPr>
          <a:xfrm>
            <a:off x="3903968" y="1681655"/>
            <a:ext cx="3085411" cy="923330"/>
          </a:xfrm>
          <a:prstGeom prst="rect">
            <a:avLst/>
          </a:prstGeom>
          <a:noFill/>
        </p:spPr>
        <p:txBody>
          <a:bodyPr wrap="square" lIns="91440" tIns="45720" rIns="91440" bIns="45720">
            <a:spAutoFit/>
          </a:bodyPr>
          <a:lstStyle/>
          <a:p>
            <a:pPr algn="ctr"/>
            <a:r>
              <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服务质量</a:t>
            </a:r>
          </a:p>
        </p:txBody>
      </p:sp>
      <p:sp>
        <p:nvSpPr>
          <p:cNvPr id="4" name="矩形 3">
            <a:extLst>
              <a:ext uri="{FF2B5EF4-FFF2-40B4-BE49-F238E27FC236}">
                <a16:creationId xmlns:a16="http://schemas.microsoft.com/office/drawing/2014/main" id="{3D7D1EFD-6B44-492B-87A2-3E125B795DC2}"/>
              </a:ext>
            </a:extLst>
          </p:cNvPr>
          <p:cNvSpPr/>
          <p:nvPr/>
        </p:nvSpPr>
        <p:spPr>
          <a:xfrm>
            <a:off x="3220918" y="2967335"/>
            <a:ext cx="5750164" cy="923330"/>
          </a:xfrm>
          <a:prstGeom prst="rect">
            <a:avLst/>
          </a:prstGeom>
          <a:noFill/>
        </p:spPr>
        <p:txBody>
          <a:bodyPr wrap="none" lIns="91440" tIns="45720" rIns="91440" bIns="45720">
            <a:spAutoFit/>
          </a:bodyPr>
          <a:lstStyle/>
          <a:p>
            <a:pPr algn="ctr"/>
            <a:r>
              <a:rPr lang="en-US" altLang="zh-CN"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ATM</a:t>
            </a:r>
            <a:r>
              <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也是服务产品</a:t>
            </a:r>
          </a:p>
        </p:txBody>
      </p:sp>
      <p:sp>
        <p:nvSpPr>
          <p:cNvPr id="5" name="矩形 4">
            <a:extLst>
              <a:ext uri="{FF2B5EF4-FFF2-40B4-BE49-F238E27FC236}">
                <a16:creationId xmlns:a16="http://schemas.microsoft.com/office/drawing/2014/main" id="{B56318E6-D01B-4CFD-B219-4E581E1B6DB7}"/>
              </a:ext>
            </a:extLst>
          </p:cNvPr>
          <p:cNvSpPr/>
          <p:nvPr/>
        </p:nvSpPr>
        <p:spPr>
          <a:xfrm>
            <a:off x="3926174" y="4091941"/>
            <a:ext cx="4339651" cy="923330"/>
          </a:xfrm>
          <a:prstGeom prst="rect">
            <a:avLst/>
          </a:prstGeom>
          <a:noFill/>
        </p:spPr>
        <p:txBody>
          <a:bodyPr wrap="none" lIns="91440" tIns="45720" rIns="91440" bIns="45720">
            <a:spAutoFit/>
          </a:bodyPr>
          <a:lstStyle/>
          <a:p>
            <a:pPr algn="ctr"/>
            <a:r>
              <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家般的舒适感</a:t>
            </a:r>
          </a:p>
        </p:txBody>
      </p:sp>
      <p:pic>
        <p:nvPicPr>
          <p:cNvPr id="6" name="图片 5">
            <a:extLst>
              <a:ext uri="{FF2B5EF4-FFF2-40B4-BE49-F238E27FC236}">
                <a16:creationId xmlns:a16="http://schemas.microsoft.com/office/drawing/2014/main" id="{0CD511CC-50AA-40FB-AD9B-4F0D8537EB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5007" y="0"/>
            <a:ext cx="3346270" cy="696117"/>
          </a:xfrm>
          <a:prstGeom prst="rect">
            <a:avLst/>
          </a:prstGeom>
        </p:spPr>
      </p:pic>
    </p:spTree>
    <p:extLst>
      <p:ext uri="{BB962C8B-B14F-4D97-AF65-F5344CB8AC3E}">
        <p14:creationId xmlns:p14="http://schemas.microsoft.com/office/powerpoint/2010/main" val="22611928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inVertic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A_图片 110"/>
          <p:cNvPicPr>
            <a:picLocks noChangeAspect="1"/>
          </p:cNvPicPr>
          <p:nvPr>
            <p:custDataLst>
              <p:tags r:id="rId1"/>
            </p:custDataLst>
          </p:nvPr>
        </p:nvPicPr>
        <p:blipFill>
          <a:blip r:embed="rId4">
            <a:duotone>
              <a:prstClr val="black"/>
              <a:schemeClr val="tx2">
                <a:tint val="45000"/>
                <a:satMod val="400000"/>
              </a:schemeClr>
            </a:duotone>
            <a:lum bright="-40000" contrast="-40000"/>
          </a:blip>
          <a:stretch>
            <a:fillRect/>
          </a:stretch>
        </p:blipFill>
        <p:spPr>
          <a:xfrm>
            <a:off x="981962" y="118379"/>
            <a:ext cx="2672407" cy="2223606"/>
          </a:xfrm>
          <a:prstGeom prst="rect">
            <a:avLst/>
          </a:prstGeom>
        </p:spPr>
      </p:pic>
      <p:sp>
        <p:nvSpPr>
          <p:cNvPr id="4" name="TextBox 3"/>
          <p:cNvSpPr txBox="1"/>
          <p:nvPr/>
        </p:nvSpPr>
        <p:spPr>
          <a:xfrm>
            <a:off x="3834881" y="811763"/>
            <a:ext cx="7025951" cy="830997"/>
          </a:xfrm>
          <a:prstGeom prst="rect">
            <a:avLst/>
          </a:prstGeom>
          <a:noFill/>
        </p:spPr>
        <p:txBody>
          <a:bodyPr wrap="square" rtlCol="0">
            <a:spAutoFit/>
          </a:bodyPr>
          <a:lstStyle/>
          <a:p>
            <a:r>
              <a:rPr lang="zh-CN" altLang="en-US" sz="4800" dirty="0"/>
              <a:t>意义：是为了这样！！！</a:t>
            </a:r>
          </a:p>
        </p:txBody>
      </p:sp>
      <p:pic>
        <p:nvPicPr>
          <p:cNvPr id="2050" name="Picture 2"/>
          <p:cNvPicPr>
            <a:picLocks noChangeAspect="1" noChangeArrowheads="1"/>
          </p:cNvPicPr>
          <p:nvPr/>
        </p:nvPicPr>
        <p:blipFill>
          <a:blip r:embed="rId5"/>
          <a:srcRect/>
          <a:stretch>
            <a:fillRect/>
          </a:stretch>
        </p:blipFill>
        <p:spPr bwMode="auto">
          <a:xfrm>
            <a:off x="119807" y="3029079"/>
            <a:ext cx="3948339" cy="2309813"/>
          </a:xfrm>
          <a:prstGeom prst="rect">
            <a:avLst/>
          </a:prstGeom>
          <a:noFill/>
          <a:ln w="9525">
            <a:noFill/>
            <a:miter lim="800000"/>
            <a:headEnd/>
            <a:tailEnd/>
          </a:ln>
          <a:effectLst/>
        </p:spPr>
      </p:pic>
      <p:pic>
        <p:nvPicPr>
          <p:cNvPr id="2051" name="Picture 3"/>
          <p:cNvPicPr>
            <a:picLocks noChangeAspect="1" noChangeArrowheads="1"/>
          </p:cNvPicPr>
          <p:nvPr/>
        </p:nvPicPr>
        <p:blipFill>
          <a:blip r:embed="rId6"/>
          <a:srcRect/>
          <a:stretch>
            <a:fillRect/>
          </a:stretch>
        </p:blipFill>
        <p:spPr bwMode="auto">
          <a:xfrm>
            <a:off x="4324716" y="3041779"/>
            <a:ext cx="3643604" cy="2306055"/>
          </a:xfrm>
          <a:prstGeom prst="rect">
            <a:avLst/>
          </a:prstGeom>
          <a:noFill/>
          <a:ln w="9525">
            <a:noFill/>
            <a:miter lim="800000"/>
            <a:headEnd/>
            <a:tailEnd/>
          </a:ln>
          <a:effectLst/>
        </p:spPr>
      </p:pic>
      <p:pic>
        <p:nvPicPr>
          <p:cNvPr id="2052" name="Picture 4"/>
          <p:cNvPicPr>
            <a:picLocks noChangeAspect="1" noChangeArrowheads="1"/>
          </p:cNvPicPr>
          <p:nvPr/>
        </p:nvPicPr>
        <p:blipFill>
          <a:blip r:embed="rId7"/>
          <a:srcRect/>
          <a:stretch>
            <a:fillRect/>
          </a:stretch>
        </p:blipFill>
        <p:spPr bwMode="auto">
          <a:xfrm>
            <a:off x="8296210" y="2481943"/>
            <a:ext cx="3529013" cy="3395630"/>
          </a:xfrm>
          <a:prstGeom prst="rect">
            <a:avLst/>
          </a:prstGeom>
          <a:noFill/>
          <a:ln w="9525">
            <a:noFill/>
            <a:miter lim="800000"/>
            <a:headEnd/>
            <a:tailEnd/>
          </a:ln>
          <a:effectLst/>
        </p:spPr>
      </p:pic>
      <p:sp>
        <p:nvSpPr>
          <p:cNvPr id="9" name="TextBox 8"/>
          <p:cNvSpPr txBox="1"/>
          <p:nvPr/>
        </p:nvSpPr>
        <p:spPr>
          <a:xfrm>
            <a:off x="2620818" y="6027003"/>
            <a:ext cx="7025951" cy="830997"/>
          </a:xfrm>
          <a:prstGeom prst="rect">
            <a:avLst/>
          </a:prstGeom>
          <a:noFill/>
        </p:spPr>
        <p:txBody>
          <a:bodyPr wrap="square" rtlCol="0">
            <a:spAutoFit/>
          </a:bodyPr>
          <a:lstStyle/>
          <a:p>
            <a:r>
              <a:rPr lang="zh-CN" altLang="en-US" sz="4800" dirty="0"/>
              <a:t>用户的微笑是最大的回报</a:t>
            </a:r>
          </a:p>
        </p:txBody>
      </p:sp>
      <p:sp>
        <p:nvSpPr>
          <p:cNvPr id="10" name="TextBox 9"/>
          <p:cNvSpPr txBox="1"/>
          <p:nvPr/>
        </p:nvSpPr>
        <p:spPr>
          <a:xfrm>
            <a:off x="7006976" y="2054833"/>
            <a:ext cx="5712431" cy="400110"/>
          </a:xfrm>
          <a:prstGeom prst="rect">
            <a:avLst/>
          </a:prstGeom>
          <a:noFill/>
        </p:spPr>
        <p:txBody>
          <a:bodyPr wrap="square" rtlCol="0">
            <a:spAutoFit/>
          </a:bodyPr>
          <a:lstStyle/>
          <a:p>
            <a:pPr algn="ctr"/>
            <a:r>
              <a:rPr lang="zh-CN" altLang="en-US" sz="2000" dirty="0">
                <a:solidFill>
                  <a:srgbClr val="00B050"/>
                </a:solidFill>
              </a:rPr>
              <a:t>家一般的舒适感</a:t>
            </a:r>
          </a:p>
        </p:txBody>
      </p:sp>
      <p:pic>
        <p:nvPicPr>
          <p:cNvPr id="11" name="图片 10">
            <a:extLst>
              <a:ext uri="{FF2B5EF4-FFF2-40B4-BE49-F238E27FC236}">
                <a16:creationId xmlns:a16="http://schemas.microsoft.com/office/drawing/2014/main" id="{20C4350A-898E-4B9E-868F-A157BBA4806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45007" y="0"/>
            <a:ext cx="3346270" cy="6961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4"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anim to="" calcmode="lin" valueType="num">
                                      <p:cBhvr>
                                        <p:cTn id="15" dur="1" fill="hold"/>
                                        <p:tgtEl>
                                          <p:spTgt spid="2050"/>
                                        </p:tgtEl>
                                        <p:attrNameLst>
                                          <p:attrName/>
                                        </p:attrNameLst>
                                      </p:cBhvr>
                                    </p:anim>
                                  </p:childTnLst>
                                </p:cTn>
                              </p:par>
                            </p:childTnLst>
                          </p:cTn>
                        </p:par>
                      </p:childTnLst>
                    </p:cTn>
                  </p:par>
                  <p:par>
                    <p:cTn id="16" fill="hold">
                      <p:stCondLst>
                        <p:cond delay="indefinite"/>
                      </p:stCondLst>
                      <p:childTnLst>
                        <p:par>
                          <p:cTn id="17" fill="hold">
                            <p:stCondLst>
                              <p:cond delay="0"/>
                            </p:stCondLst>
                            <p:childTnLst>
                              <p:par>
                                <p:cTn id="18" presetID="24" presetClass="entr" presetSubtype="0" fill="hold" nodeType="clickEffect">
                                  <p:stCondLst>
                                    <p:cond delay="0"/>
                                  </p:stCondLst>
                                  <p:childTnLst>
                                    <p:set>
                                      <p:cBhvr>
                                        <p:cTn id="19" dur="1" fill="hold">
                                          <p:stCondLst>
                                            <p:cond delay="0"/>
                                          </p:stCondLst>
                                        </p:cTn>
                                        <p:tgtEl>
                                          <p:spTgt spid="2051"/>
                                        </p:tgtEl>
                                        <p:attrNameLst>
                                          <p:attrName>style.visibility</p:attrName>
                                        </p:attrNameLst>
                                      </p:cBhvr>
                                      <p:to>
                                        <p:strVal val="visible"/>
                                      </p:to>
                                    </p:set>
                                    <p:anim to="" calcmode="lin" valueType="num">
                                      <p:cBhvr>
                                        <p:cTn id="20" dur="1" fill="hold"/>
                                        <p:tgtEl>
                                          <p:spTgt spid="2051"/>
                                        </p:tgtEl>
                                        <p:attrNameLst>
                                          <p:attrName/>
                                        </p:attrNameLst>
                                      </p:cBhvr>
                                    </p:anim>
                                  </p:childTnLst>
                                </p:cTn>
                              </p:par>
                            </p:childTnLst>
                          </p:cTn>
                        </p:par>
                      </p:childTnLst>
                    </p:cTn>
                  </p:par>
                  <p:par>
                    <p:cTn id="21" fill="hold">
                      <p:stCondLst>
                        <p:cond delay="indefinite"/>
                      </p:stCondLst>
                      <p:childTnLst>
                        <p:par>
                          <p:cTn id="22" fill="hold">
                            <p:stCondLst>
                              <p:cond delay="0"/>
                            </p:stCondLst>
                            <p:childTnLst>
                              <p:par>
                                <p:cTn id="23" presetID="24" presetClass="entr" presetSubtype="0" fill="hold" nodeType="clickEffect">
                                  <p:stCondLst>
                                    <p:cond delay="0"/>
                                  </p:stCondLst>
                                  <p:childTnLst>
                                    <p:set>
                                      <p:cBhvr>
                                        <p:cTn id="24" dur="1" fill="hold">
                                          <p:stCondLst>
                                            <p:cond delay="0"/>
                                          </p:stCondLst>
                                        </p:cTn>
                                        <p:tgtEl>
                                          <p:spTgt spid="2052"/>
                                        </p:tgtEl>
                                        <p:attrNameLst>
                                          <p:attrName>style.visibility</p:attrName>
                                        </p:attrNameLst>
                                      </p:cBhvr>
                                      <p:to>
                                        <p:strVal val="visible"/>
                                      </p:to>
                                    </p:set>
                                    <p:anim to="" calcmode="lin" valueType="num">
                                      <p:cBhvr>
                                        <p:cTn id="25" dur="1" fill="hold"/>
                                        <p:tgtEl>
                                          <p:spTgt spid="2052"/>
                                        </p:tgtEl>
                                        <p:attrNameLst>
                                          <p:attrName/>
                                        </p:attrNameLst>
                                      </p:cBhvr>
                                    </p:anim>
                                  </p:childTnLst>
                                </p:cTn>
                              </p:par>
                            </p:childTnLst>
                          </p:cTn>
                        </p:par>
                      </p:childTnLst>
                    </p:cTn>
                  </p:par>
                  <p:par>
                    <p:cTn id="26" fill="hold">
                      <p:stCondLst>
                        <p:cond delay="indefinite"/>
                      </p:stCondLst>
                      <p:childTnLst>
                        <p:par>
                          <p:cTn id="27" fill="hold">
                            <p:stCondLst>
                              <p:cond delay="0"/>
                            </p:stCondLst>
                            <p:childTnLst>
                              <p:par>
                                <p:cTn id="28" presetID="24"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 to="" calcmode="lin" valueType="num">
                                      <p:cBhvr>
                                        <p:cTn id="30" dur="1" fill="hold"/>
                                        <p:tgtEl>
                                          <p:spTgt spid="9"/>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0"/>
          <p:cNvSpPr txBox="1">
            <a:spLocks noChangeArrowheads="1"/>
          </p:cNvSpPr>
          <p:nvPr/>
        </p:nvSpPr>
        <p:spPr bwMode="auto">
          <a:xfrm>
            <a:off x="1689198" y="3404281"/>
            <a:ext cx="7889875" cy="1570037"/>
          </a:xfrm>
          <a:prstGeom prst="rect">
            <a:avLst/>
          </a:prstGeom>
          <a:noFill/>
          <a:ln w="9525">
            <a:noFill/>
            <a:miter lim="800000"/>
            <a:headEnd/>
            <a:tailEnd/>
          </a:ln>
        </p:spPr>
        <p:txBody>
          <a:bodyPr>
            <a:spAutoFit/>
          </a:bodyPr>
          <a:lstStyle/>
          <a:p>
            <a:r>
              <a:rPr lang="en-US" altLang="zh-CN" sz="2400" dirty="0"/>
              <a:t>	</a:t>
            </a:r>
            <a:r>
              <a:rPr lang="zh-CN" altLang="en-US" sz="2400" dirty="0"/>
              <a:t>通过这个项目，使我们第一阶段对</a:t>
            </a:r>
            <a:r>
              <a:rPr lang="en-US" altLang="zh-CN" sz="2400" dirty="0"/>
              <a:t>C</a:t>
            </a:r>
            <a:r>
              <a:rPr lang="zh-CN" altLang="en-US" sz="2400" dirty="0"/>
              <a:t>语言的熟练应用和理解，通过不断的实践加深自己对知识点的使用，通过项目去检验自己，发现不足，完善自己的编码风格以及代码规范。</a:t>
            </a:r>
          </a:p>
        </p:txBody>
      </p:sp>
      <p:sp>
        <p:nvSpPr>
          <p:cNvPr id="4" name="矩形 3"/>
          <p:cNvSpPr/>
          <p:nvPr/>
        </p:nvSpPr>
        <p:spPr>
          <a:xfrm>
            <a:off x="1392499" y="1287824"/>
            <a:ext cx="3647153" cy="923330"/>
          </a:xfrm>
          <a:prstGeom prst="rect">
            <a:avLst/>
          </a:prstGeom>
          <a:noFill/>
        </p:spPr>
        <p:txBody>
          <a:bodyPr wrap="non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zh-CN" altLang="en-US" sz="5400"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还有这样：</a:t>
            </a:r>
            <a:endParaRPr lang="zh-CN" altLang="en-US" sz="5400" b="1" cap="all" spc="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pic>
        <p:nvPicPr>
          <p:cNvPr id="5" name="图片 4">
            <a:extLst>
              <a:ext uri="{FF2B5EF4-FFF2-40B4-BE49-F238E27FC236}">
                <a16:creationId xmlns:a16="http://schemas.microsoft.com/office/drawing/2014/main" id="{9BC3BAA1-6D90-4882-A23C-8011A3061C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45007" y="0"/>
            <a:ext cx="3346270" cy="6961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amond(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PA_任意多边形 5"/>
          <p:cNvSpPr>
            <a:spLocks noEditPoints="1" noChangeArrowheads="1"/>
          </p:cNvSpPr>
          <p:nvPr>
            <p:custDataLst>
              <p:tags r:id="rId1"/>
            </p:custDataLst>
          </p:nvPr>
        </p:nvSpPr>
        <p:spPr bwMode="auto">
          <a:xfrm>
            <a:off x="3734536" y="1677440"/>
            <a:ext cx="4337233" cy="2102713"/>
          </a:xfrm>
          <a:custGeom>
            <a:avLst/>
            <a:gdLst>
              <a:gd name="T0" fmla="*/ 342 w 2787"/>
              <a:gd name="T1" fmla="*/ 280 h 1349"/>
              <a:gd name="T2" fmla="*/ 170 w 2787"/>
              <a:gd name="T3" fmla="*/ 344 h 1349"/>
              <a:gd name="T4" fmla="*/ 143 w 2787"/>
              <a:gd name="T5" fmla="*/ 698 h 1349"/>
              <a:gd name="T6" fmla="*/ 214 w 2787"/>
              <a:gd name="T7" fmla="*/ 912 h 1349"/>
              <a:gd name="T8" fmla="*/ 230 w 2787"/>
              <a:gd name="T9" fmla="*/ 1199 h 1349"/>
              <a:gd name="T10" fmla="*/ 506 w 2787"/>
              <a:gd name="T11" fmla="*/ 1115 h 1349"/>
              <a:gd name="T12" fmla="*/ 727 w 2787"/>
              <a:gd name="T13" fmla="*/ 1124 h 1349"/>
              <a:gd name="T14" fmla="*/ 944 w 2787"/>
              <a:gd name="T15" fmla="*/ 1141 h 1349"/>
              <a:gd name="T16" fmla="*/ 1129 w 2787"/>
              <a:gd name="T17" fmla="*/ 1226 h 1349"/>
              <a:gd name="T18" fmla="*/ 1335 w 2787"/>
              <a:gd name="T19" fmla="*/ 1185 h 1349"/>
              <a:gd name="T20" fmla="*/ 1521 w 2787"/>
              <a:gd name="T21" fmla="*/ 1247 h 1349"/>
              <a:gd name="T22" fmla="*/ 1690 w 2787"/>
              <a:gd name="T23" fmla="*/ 1203 h 1349"/>
              <a:gd name="T24" fmla="*/ 1912 w 2787"/>
              <a:gd name="T25" fmla="*/ 1176 h 1349"/>
              <a:gd name="T26" fmla="*/ 2077 w 2787"/>
              <a:gd name="T27" fmla="*/ 1212 h 1349"/>
              <a:gd name="T28" fmla="*/ 2177 w 2787"/>
              <a:gd name="T29" fmla="*/ 1253 h 1349"/>
              <a:gd name="T30" fmla="*/ 2397 w 2787"/>
              <a:gd name="T31" fmla="*/ 1269 h 1349"/>
              <a:gd name="T32" fmla="*/ 2570 w 2787"/>
              <a:gd name="T33" fmla="*/ 1313 h 1349"/>
              <a:gd name="T34" fmla="*/ 2721 w 2787"/>
              <a:gd name="T35" fmla="*/ 1127 h 1349"/>
              <a:gd name="T36" fmla="*/ 2731 w 2787"/>
              <a:gd name="T37" fmla="*/ 940 h 1349"/>
              <a:gd name="T38" fmla="*/ 2713 w 2787"/>
              <a:gd name="T39" fmla="*/ 775 h 1349"/>
              <a:gd name="T40" fmla="*/ 2754 w 2787"/>
              <a:gd name="T41" fmla="*/ 619 h 1349"/>
              <a:gd name="T42" fmla="*/ 2679 w 2787"/>
              <a:gd name="T43" fmla="*/ 606 h 1349"/>
              <a:gd name="T44" fmla="*/ 2628 w 2787"/>
              <a:gd name="T45" fmla="*/ 456 h 1349"/>
              <a:gd name="T46" fmla="*/ 2656 w 2787"/>
              <a:gd name="T47" fmla="*/ 409 h 1349"/>
              <a:gd name="T48" fmla="*/ 2663 w 2787"/>
              <a:gd name="T49" fmla="*/ 320 h 1349"/>
              <a:gd name="T50" fmla="*/ 2553 w 2787"/>
              <a:gd name="T51" fmla="*/ 287 h 1349"/>
              <a:gd name="T52" fmla="*/ 2432 w 2787"/>
              <a:gd name="T53" fmla="*/ 203 h 1349"/>
              <a:gd name="T54" fmla="*/ 2270 w 2787"/>
              <a:gd name="T55" fmla="*/ 177 h 1349"/>
              <a:gd name="T56" fmla="*/ 2019 w 2787"/>
              <a:gd name="T57" fmla="*/ 176 h 1349"/>
              <a:gd name="T58" fmla="*/ 1872 w 2787"/>
              <a:gd name="T59" fmla="*/ 84 h 1349"/>
              <a:gd name="T60" fmla="*/ 1773 w 2787"/>
              <a:gd name="T61" fmla="*/ 58 h 1349"/>
              <a:gd name="T62" fmla="*/ 1403 w 2787"/>
              <a:gd name="T63" fmla="*/ 190 h 1349"/>
              <a:gd name="T64" fmla="*/ 1482 w 2787"/>
              <a:gd name="T65" fmla="*/ 56 h 1349"/>
              <a:gd name="T66" fmla="*/ 922 w 2787"/>
              <a:gd name="T67" fmla="*/ 148 h 1349"/>
              <a:gd name="T68" fmla="*/ 311 w 2787"/>
              <a:gd name="T69" fmla="*/ 791 h 1349"/>
              <a:gd name="T70" fmla="*/ 784 w 2787"/>
              <a:gd name="T71" fmla="*/ 160 h 1349"/>
              <a:gd name="T72" fmla="*/ 404 w 2787"/>
              <a:gd name="T73" fmla="*/ 437 h 1349"/>
              <a:gd name="T74" fmla="*/ 758 w 2787"/>
              <a:gd name="T75" fmla="*/ 62 h 1349"/>
              <a:gd name="T76" fmla="*/ 1093 w 2787"/>
              <a:gd name="T77" fmla="*/ 148 h 1349"/>
              <a:gd name="T78" fmla="*/ 1230 w 2787"/>
              <a:gd name="T79" fmla="*/ 120 h 1349"/>
              <a:gd name="T80" fmla="*/ 494 w 2787"/>
              <a:gd name="T81" fmla="*/ 771 h 1349"/>
              <a:gd name="T82" fmla="*/ 665 w 2787"/>
              <a:gd name="T83" fmla="*/ 689 h 1349"/>
              <a:gd name="T84" fmla="*/ 633 w 2787"/>
              <a:gd name="T85" fmla="*/ 1098 h 1349"/>
              <a:gd name="T86" fmla="*/ 1051 w 2787"/>
              <a:gd name="T87" fmla="*/ 834 h 1349"/>
              <a:gd name="T88" fmla="*/ 1129 w 2787"/>
              <a:gd name="T89" fmla="*/ 605 h 1349"/>
              <a:gd name="T90" fmla="*/ 1207 w 2787"/>
              <a:gd name="T91" fmla="*/ 805 h 1349"/>
              <a:gd name="T92" fmla="*/ 1880 w 2787"/>
              <a:gd name="T93" fmla="*/ 220 h 1349"/>
              <a:gd name="T94" fmla="*/ 1469 w 2787"/>
              <a:gd name="T95" fmla="*/ 729 h 1349"/>
              <a:gd name="T96" fmla="*/ 1829 w 2787"/>
              <a:gd name="T97" fmla="*/ 257 h 1349"/>
              <a:gd name="T98" fmla="*/ 1600 w 2787"/>
              <a:gd name="T99" fmla="*/ 706 h 1349"/>
              <a:gd name="T100" fmla="*/ 2342 w 2787"/>
              <a:gd name="T101" fmla="*/ 327 h 1349"/>
              <a:gd name="T102" fmla="*/ 2264 w 2787"/>
              <a:gd name="T103" fmla="*/ 375 h 1349"/>
              <a:gd name="T104" fmla="*/ 1893 w 2787"/>
              <a:gd name="T105" fmla="*/ 989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87" h="1349">
                <a:moveTo>
                  <a:pt x="573" y="70"/>
                </a:moveTo>
                <a:cubicBezTo>
                  <a:pt x="569" y="74"/>
                  <a:pt x="565" y="78"/>
                  <a:pt x="561" y="82"/>
                </a:cubicBezTo>
                <a:cubicBezTo>
                  <a:pt x="556" y="85"/>
                  <a:pt x="552" y="88"/>
                  <a:pt x="548" y="92"/>
                </a:cubicBezTo>
                <a:cubicBezTo>
                  <a:pt x="537" y="102"/>
                  <a:pt x="527" y="112"/>
                  <a:pt x="517" y="123"/>
                </a:cubicBezTo>
                <a:cubicBezTo>
                  <a:pt x="494" y="144"/>
                  <a:pt x="472" y="163"/>
                  <a:pt x="450" y="183"/>
                </a:cubicBezTo>
                <a:cubicBezTo>
                  <a:pt x="415" y="213"/>
                  <a:pt x="379" y="245"/>
                  <a:pt x="342" y="280"/>
                </a:cubicBezTo>
                <a:cubicBezTo>
                  <a:pt x="387" y="230"/>
                  <a:pt x="436" y="183"/>
                  <a:pt x="486" y="135"/>
                </a:cubicBezTo>
                <a:cubicBezTo>
                  <a:pt x="495" y="127"/>
                  <a:pt x="500" y="115"/>
                  <a:pt x="500" y="103"/>
                </a:cubicBezTo>
                <a:cubicBezTo>
                  <a:pt x="500" y="92"/>
                  <a:pt x="496" y="81"/>
                  <a:pt x="488" y="72"/>
                </a:cubicBezTo>
                <a:cubicBezTo>
                  <a:pt x="471" y="54"/>
                  <a:pt x="442" y="53"/>
                  <a:pt x="424" y="70"/>
                </a:cubicBezTo>
                <a:cubicBezTo>
                  <a:pt x="345" y="144"/>
                  <a:pt x="270" y="218"/>
                  <a:pt x="206" y="304"/>
                </a:cubicBezTo>
                <a:cubicBezTo>
                  <a:pt x="200" y="312"/>
                  <a:pt x="185" y="328"/>
                  <a:pt x="170" y="344"/>
                </a:cubicBezTo>
                <a:cubicBezTo>
                  <a:pt x="98" y="420"/>
                  <a:pt x="0" y="524"/>
                  <a:pt x="52" y="605"/>
                </a:cubicBezTo>
                <a:cubicBezTo>
                  <a:pt x="60" y="617"/>
                  <a:pt x="74" y="625"/>
                  <a:pt x="89" y="626"/>
                </a:cubicBezTo>
                <a:cubicBezTo>
                  <a:pt x="136" y="627"/>
                  <a:pt x="166" y="586"/>
                  <a:pt x="186" y="558"/>
                </a:cubicBezTo>
                <a:cubicBezTo>
                  <a:pt x="190" y="552"/>
                  <a:pt x="194" y="547"/>
                  <a:pt x="197" y="544"/>
                </a:cubicBezTo>
                <a:cubicBezTo>
                  <a:pt x="216" y="522"/>
                  <a:pt x="237" y="501"/>
                  <a:pt x="259" y="479"/>
                </a:cubicBezTo>
                <a:cubicBezTo>
                  <a:pt x="211" y="547"/>
                  <a:pt x="167" y="621"/>
                  <a:pt x="143" y="698"/>
                </a:cubicBezTo>
                <a:cubicBezTo>
                  <a:pt x="142" y="703"/>
                  <a:pt x="138" y="712"/>
                  <a:pt x="134" y="720"/>
                </a:cubicBezTo>
                <a:cubicBezTo>
                  <a:pt x="122" y="746"/>
                  <a:pt x="105" y="785"/>
                  <a:pt x="105" y="822"/>
                </a:cubicBezTo>
                <a:cubicBezTo>
                  <a:pt x="105" y="847"/>
                  <a:pt x="113" y="872"/>
                  <a:pt x="136" y="890"/>
                </a:cubicBezTo>
                <a:cubicBezTo>
                  <a:pt x="151" y="901"/>
                  <a:pt x="168" y="905"/>
                  <a:pt x="187" y="901"/>
                </a:cubicBezTo>
                <a:cubicBezTo>
                  <a:pt x="191" y="900"/>
                  <a:pt x="196" y="899"/>
                  <a:pt x="200" y="897"/>
                </a:cubicBezTo>
                <a:cubicBezTo>
                  <a:pt x="204" y="903"/>
                  <a:pt x="208" y="908"/>
                  <a:pt x="214" y="912"/>
                </a:cubicBezTo>
                <a:cubicBezTo>
                  <a:pt x="229" y="924"/>
                  <a:pt x="247" y="929"/>
                  <a:pt x="267" y="926"/>
                </a:cubicBezTo>
                <a:cubicBezTo>
                  <a:pt x="273" y="925"/>
                  <a:pt x="280" y="924"/>
                  <a:pt x="287" y="921"/>
                </a:cubicBezTo>
                <a:cubicBezTo>
                  <a:pt x="274" y="955"/>
                  <a:pt x="262" y="989"/>
                  <a:pt x="251" y="1024"/>
                </a:cubicBezTo>
                <a:cubicBezTo>
                  <a:pt x="251" y="1024"/>
                  <a:pt x="244" y="1044"/>
                  <a:pt x="244" y="1044"/>
                </a:cubicBezTo>
                <a:cubicBezTo>
                  <a:pt x="233" y="1075"/>
                  <a:pt x="219" y="1115"/>
                  <a:pt x="219" y="1151"/>
                </a:cubicBezTo>
                <a:cubicBezTo>
                  <a:pt x="219" y="1168"/>
                  <a:pt x="222" y="1184"/>
                  <a:pt x="230" y="1199"/>
                </a:cubicBezTo>
                <a:cubicBezTo>
                  <a:pt x="236" y="1209"/>
                  <a:pt x="246" y="1216"/>
                  <a:pt x="258" y="1219"/>
                </a:cubicBezTo>
                <a:cubicBezTo>
                  <a:pt x="270" y="1222"/>
                  <a:pt x="282" y="1220"/>
                  <a:pt x="293" y="1214"/>
                </a:cubicBezTo>
                <a:cubicBezTo>
                  <a:pt x="310" y="1203"/>
                  <a:pt x="326" y="1188"/>
                  <a:pt x="340" y="1172"/>
                </a:cubicBezTo>
                <a:cubicBezTo>
                  <a:pt x="340" y="1180"/>
                  <a:pt x="342" y="1188"/>
                  <a:pt x="345" y="1196"/>
                </a:cubicBezTo>
                <a:cubicBezTo>
                  <a:pt x="353" y="1216"/>
                  <a:pt x="374" y="1228"/>
                  <a:pt x="396" y="1223"/>
                </a:cubicBezTo>
                <a:cubicBezTo>
                  <a:pt x="447" y="1213"/>
                  <a:pt x="481" y="1156"/>
                  <a:pt x="506" y="1115"/>
                </a:cubicBezTo>
                <a:cubicBezTo>
                  <a:pt x="506" y="1115"/>
                  <a:pt x="508" y="1112"/>
                  <a:pt x="508" y="1111"/>
                </a:cubicBezTo>
                <a:cubicBezTo>
                  <a:pt x="514" y="1118"/>
                  <a:pt x="521" y="1124"/>
                  <a:pt x="529" y="1127"/>
                </a:cubicBezTo>
                <a:cubicBezTo>
                  <a:pt x="526" y="1142"/>
                  <a:pt x="524" y="1156"/>
                  <a:pt x="524" y="1169"/>
                </a:cubicBezTo>
                <a:cubicBezTo>
                  <a:pt x="524" y="1195"/>
                  <a:pt x="531" y="1216"/>
                  <a:pt x="549" y="1231"/>
                </a:cubicBezTo>
                <a:cubicBezTo>
                  <a:pt x="560" y="1241"/>
                  <a:pt x="575" y="1244"/>
                  <a:pt x="590" y="1241"/>
                </a:cubicBezTo>
                <a:cubicBezTo>
                  <a:pt x="649" y="1225"/>
                  <a:pt x="694" y="1167"/>
                  <a:pt x="727" y="1124"/>
                </a:cubicBezTo>
                <a:cubicBezTo>
                  <a:pt x="740" y="1107"/>
                  <a:pt x="740" y="1107"/>
                  <a:pt x="740" y="1107"/>
                </a:cubicBezTo>
                <a:cubicBezTo>
                  <a:pt x="763" y="1079"/>
                  <a:pt x="784" y="1050"/>
                  <a:pt x="806" y="1021"/>
                </a:cubicBezTo>
                <a:cubicBezTo>
                  <a:pt x="790" y="1064"/>
                  <a:pt x="778" y="1106"/>
                  <a:pt x="778" y="1142"/>
                </a:cubicBezTo>
                <a:cubicBezTo>
                  <a:pt x="778" y="1166"/>
                  <a:pt x="783" y="1187"/>
                  <a:pt x="796" y="1204"/>
                </a:cubicBezTo>
                <a:cubicBezTo>
                  <a:pt x="807" y="1217"/>
                  <a:pt x="824" y="1223"/>
                  <a:pt x="840" y="1220"/>
                </a:cubicBezTo>
                <a:cubicBezTo>
                  <a:pt x="883" y="1212"/>
                  <a:pt x="917" y="1176"/>
                  <a:pt x="944" y="1141"/>
                </a:cubicBezTo>
                <a:cubicBezTo>
                  <a:pt x="944" y="1156"/>
                  <a:pt x="947" y="1169"/>
                  <a:pt x="952" y="1181"/>
                </a:cubicBezTo>
                <a:cubicBezTo>
                  <a:pt x="959" y="1199"/>
                  <a:pt x="977" y="1210"/>
                  <a:pt x="997" y="1208"/>
                </a:cubicBezTo>
                <a:cubicBezTo>
                  <a:pt x="1015" y="1207"/>
                  <a:pt x="1032" y="1200"/>
                  <a:pt x="1046" y="1190"/>
                </a:cubicBezTo>
                <a:cubicBezTo>
                  <a:pt x="1051" y="1191"/>
                  <a:pt x="1056" y="1191"/>
                  <a:pt x="1062" y="1191"/>
                </a:cubicBezTo>
                <a:cubicBezTo>
                  <a:pt x="1075" y="1190"/>
                  <a:pt x="1088" y="1186"/>
                  <a:pt x="1100" y="1180"/>
                </a:cubicBezTo>
                <a:cubicBezTo>
                  <a:pt x="1103" y="1199"/>
                  <a:pt x="1112" y="1215"/>
                  <a:pt x="1129" y="1226"/>
                </a:cubicBezTo>
                <a:cubicBezTo>
                  <a:pt x="1146" y="1237"/>
                  <a:pt x="1163" y="1238"/>
                  <a:pt x="1180" y="1233"/>
                </a:cubicBezTo>
                <a:cubicBezTo>
                  <a:pt x="1182" y="1239"/>
                  <a:pt x="1185" y="1244"/>
                  <a:pt x="1190" y="1248"/>
                </a:cubicBezTo>
                <a:cubicBezTo>
                  <a:pt x="1200" y="1258"/>
                  <a:pt x="1214" y="1262"/>
                  <a:pt x="1228" y="1260"/>
                </a:cubicBezTo>
                <a:cubicBezTo>
                  <a:pt x="1275" y="1253"/>
                  <a:pt x="1308" y="1210"/>
                  <a:pt x="1331" y="1179"/>
                </a:cubicBezTo>
                <a:cubicBezTo>
                  <a:pt x="1331" y="1179"/>
                  <a:pt x="1332" y="1179"/>
                  <a:pt x="1332" y="1179"/>
                </a:cubicBezTo>
                <a:cubicBezTo>
                  <a:pt x="1333" y="1181"/>
                  <a:pt x="1334" y="1183"/>
                  <a:pt x="1335" y="1185"/>
                </a:cubicBezTo>
                <a:cubicBezTo>
                  <a:pt x="1339" y="1190"/>
                  <a:pt x="1343" y="1194"/>
                  <a:pt x="1349" y="1198"/>
                </a:cubicBezTo>
                <a:cubicBezTo>
                  <a:pt x="1343" y="1218"/>
                  <a:pt x="1339" y="1238"/>
                  <a:pt x="1339" y="1258"/>
                </a:cubicBezTo>
                <a:cubicBezTo>
                  <a:pt x="1339" y="1259"/>
                  <a:pt x="1339" y="1260"/>
                  <a:pt x="1339" y="1262"/>
                </a:cubicBezTo>
                <a:cubicBezTo>
                  <a:pt x="1340" y="1284"/>
                  <a:pt x="1357" y="1303"/>
                  <a:pt x="1379" y="1305"/>
                </a:cubicBezTo>
                <a:cubicBezTo>
                  <a:pt x="1426" y="1311"/>
                  <a:pt x="1465" y="1273"/>
                  <a:pt x="1506" y="1222"/>
                </a:cubicBezTo>
                <a:cubicBezTo>
                  <a:pt x="1508" y="1232"/>
                  <a:pt x="1513" y="1240"/>
                  <a:pt x="1521" y="1247"/>
                </a:cubicBezTo>
                <a:cubicBezTo>
                  <a:pt x="1532" y="1256"/>
                  <a:pt x="1547" y="1259"/>
                  <a:pt x="1561" y="1256"/>
                </a:cubicBezTo>
                <a:cubicBezTo>
                  <a:pt x="1597" y="1246"/>
                  <a:pt x="1622" y="1213"/>
                  <a:pt x="1639" y="1189"/>
                </a:cubicBezTo>
                <a:cubicBezTo>
                  <a:pt x="1648" y="1177"/>
                  <a:pt x="1648" y="1177"/>
                  <a:pt x="1648" y="1177"/>
                </a:cubicBezTo>
                <a:cubicBezTo>
                  <a:pt x="1673" y="1147"/>
                  <a:pt x="1698" y="1117"/>
                  <a:pt x="1722" y="1088"/>
                </a:cubicBezTo>
                <a:cubicBezTo>
                  <a:pt x="1722" y="1089"/>
                  <a:pt x="1721" y="1091"/>
                  <a:pt x="1721" y="1092"/>
                </a:cubicBezTo>
                <a:cubicBezTo>
                  <a:pt x="1707" y="1126"/>
                  <a:pt x="1690" y="1166"/>
                  <a:pt x="1690" y="1203"/>
                </a:cubicBezTo>
                <a:cubicBezTo>
                  <a:pt x="1690" y="1217"/>
                  <a:pt x="1692" y="1230"/>
                  <a:pt x="1698" y="1243"/>
                </a:cubicBezTo>
                <a:cubicBezTo>
                  <a:pt x="1703" y="1255"/>
                  <a:pt x="1713" y="1264"/>
                  <a:pt x="1726" y="1268"/>
                </a:cubicBezTo>
                <a:cubicBezTo>
                  <a:pt x="1738" y="1272"/>
                  <a:pt x="1752" y="1270"/>
                  <a:pt x="1763" y="1263"/>
                </a:cubicBezTo>
                <a:cubicBezTo>
                  <a:pt x="1784" y="1249"/>
                  <a:pt x="1803" y="1231"/>
                  <a:pt x="1821" y="1211"/>
                </a:cubicBezTo>
                <a:cubicBezTo>
                  <a:pt x="1823" y="1212"/>
                  <a:pt x="1826" y="1212"/>
                  <a:pt x="1829" y="1213"/>
                </a:cubicBezTo>
                <a:cubicBezTo>
                  <a:pt x="1862" y="1216"/>
                  <a:pt x="1889" y="1196"/>
                  <a:pt x="1912" y="1176"/>
                </a:cubicBezTo>
                <a:cubicBezTo>
                  <a:pt x="1913" y="1183"/>
                  <a:pt x="1916" y="1190"/>
                  <a:pt x="1921" y="1196"/>
                </a:cubicBezTo>
                <a:cubicBezTo>
                  <a:pt x="1933" y="1210"/>
                  <a:pt x="1952" y="1216"/>
                  <a:pt x="1969" y="1210"/>
                </a:cubicBezTo>
                <a:cubicBezTo>
                  <a:pt x="1992" y="1203"/>
                  <a:pt x="2012" y="1188"/>
                  <a:pt x="2029" y="1172"/>
                </a:cubicBezTo>
                <a:cubicBezTo>
                  <a:pt x="2038" y="1184"/>
                  <a:pt x="2052" y="1191"/>
                  <a:pt x="2067" y="1190"/>
                </a:cubicBezTo>
                <a:cubicBezTo>
                  <a:pt x="2072" y="1190"/>
                  <a:pt x="2078" y="1189"/>
                  <a:pt x="2083" y="1188"/>
                </a:cubicBezTo>
                <a:cubicBezTo>
                  <a:pt x="2080" y="1196"/>
                  <a:pt x="2078" y="1204"/>
                  <a:pt x="2077" y="1212"/>
                </a:cubicBezTo>
                <a:cubicBezTo>
                  <a:pt x="2077" y="1214"/>
                  <a:pt x="2077" y="1215"/>
                  <a:pt x="2077" y="1216"/>
                </a:cubicBezTo>
                <a:cubicBezTo>
                  <a:pt x="2077" y="1231"/>
                  <a:pt x="2084" y="1245"/>
                  <a:pt x="2096" y="1253"/>
                </a:cubicBezTo>
                <a:cubicBezTo>
                  <a:pt x="2110" y="1263"/>
                  <a:pt x="2127" y="1264"/>
                  <a:pt x="2142" y="1257"/>
                </a:cubicBezTo>
                <a:cubicBezTo>
                  <a:pt x="2157" y="1249"/>
                  <a:pt x="2171" y="1240"/>
                  <a:pt x="2183" y="1229"/>
                </a:cubicBezTo>
                <a:cubicBezTo>
                  <a:pt x="2181" y="1233"/>
                  <a:pt x="2180" y="1237"/>
                  <a:pt x="2179" y="1241"/>
                </a:cubicBezTo>
                <a:cubicBezTo>
                  <a:pt x="2178" y="1245"/>
                  <a:pt x="2177" y="1249"/>
                  <a:pt x="2177" y="1253"/>
                </a:cubicBezTo>
                <a:cubicBezTo>
                  <a:pt x="2177" y="1264"/>
                  <a:pt x="2182" y="1276"/>
                  <a:pt x="2190" y="1284"/>
                </a:cubicBezTo>
                <a:cubicBezTo>
                  <a:pt x="2201" y="1296"/>
                  <a:pt x="2218" y="1300"/>
                  <a:pt x="2233" y="1296"/>
                </a:cubicBezTo>
                <a:cubicBezTo>
                  <a:pt x="2235" y="1296"/>
                  <a:pt x="2237" y="1295"/>
                  <a:pt x="2239" y="1295"/>
                </a:cubicBezTo>
                <a:cubicBezTo>
                  <a:pt x="2239" y="1297"/>
                  <a:pt x="2240" y="1300"/>
                  <a:pt x="2242" y="1303"/>
                </a:cubicBezTo>
                <a:cubicBezTo>
                  <a:pt x="2250" y="1317"/>
                  <a:pt x="2264" y="1325"/>
                  <a:pt x="2280" y="1326"/>
                </a:cubicBezTo>
                <a:cubicBezTo>
                  <a:pt x="2319" y="1326"/>
                  <a:pt x="2357" y="1304"/>
                  <a:pt x="2397" y="1269"/>
                </a:cubicBezTo>
                <a:cubicBezTo>
                  <a:pt x="2397" y="1281"/>
                  <a:pt x="2402" y="1292"/>
                  <a:pt x="2411" y="1301"/>
                </a:cubicBezTo>
                <a:cubicBezTo>
                  <a:pt x="2428" y="1316"/>
                  <a:pt x="2454" y="1316"/>
                  <a:pt x="2471" y="1301"/>
                </a:cubicBezTo>
                <a:cubicBezTo>
                  <a:pt x="2472" y="1301"/>
                  <a:pt x="2473" y="1300"/>
                  <a:pt x="2473" y="1300"/>
                </a:cubicBezTo>
                <a:cubicBezTo>
                  <a:pt x="2473" y="1311"/>
                  <a:pt x="2477" y="1322"/>
                  <a:pt x="2485" y="1330"/>
                </a:cubicBezTo>
                <a:cubicBezTo>
                  <a:pt x="2502" y="1348"/>
                  <a:pt x="2530" y="1349"/>
                  <a:pt x="2548" y="1333"/>
                </a:cubicBezTo>
                <a:cubicBezTo>
                  <a:pt x="2570" y="1313"/>
                  <a:pt x="2570" y="1313"/>
                  <a:pt x="2570" y="1313"/>
                </a:cubicBezTo>
                <a:cubicBezTo>
                  <a:pt x="2595" y="1290"/>
                  <a:pt x="2628" y="1260"/>
                  <a:pt x="2660" y="1239"/>
                </a:cubicBezTo>
                <a:cubicBezTo>
                  <a:pt x="2675" y="1254"/>
                  <a:pt x="2698" y="1258"/>
                  <a:pt x="2716" y="1247"/>
                </a:cubicBezTo>
                <a:cubicBezTo>
                  <a:pt x="2744" y="1230"/>
                  <a:pt x="2762" y="1203"/>
                  <a:pt x="2763" y="1174"/>
                </a:cubicBezTo>
                <a:cubicBezTo>
                  <a:pt x="2763" y="1174"/>
                  <a:pt x="2763" y="1173"/>
                  <a:pt x="2763" y="1172"/>
                </a:cubicBezTo>
                <a:cubicBezTo>
                  <a:pt x="2763" y="1160"/>
                  <a:pt x="2759" y="1149"/>
                  <a:pt x="2751" y="1140"/>
                </a:cubicBezTo>
                <a:cubicBezTo>
                  <a:pt x="2743" y="1132"/>
                  <a:pt x="2732" y="1127"/>
                  <a:pt x="2721" y="1127"/>
                </a:cubicBezTo>
                <a:cubicBezTo>
                  <a:pt x="2741" y="1097"/>
                  <a:pt x="2759" y="1065"/>
                  <a:pt x="2766" y="1032"/>
                </a:cubicBezTo>
                <a:cubicBezTo>
                  <a:pt x="2766" y="1029"/>
                  <a:pt x="2767" y="1025"/>
                  <a:pt x="2767" y="1022"/>
                </a:cubicBezTo>
                <a:cubicBezTo>
                  <a:pt x="2767" y="1011"/>
                  <a:pt x="2763" y="1001"/>
                  <a:pt x="2755" y="992"/>
                </a:cubicBezTo>
                <a:cubicBezTo>
                  <a:pt x="2747" y="984"/>
                  <a:pt x="2737" y="979"/>
                  <a:pt x="2725" y="978"/>
                </a:cubicBezTo>
                <a:cubicBezTo>
                  <a:pt x="2729" y="967"/>
                  <a:pt x="2731" y="956"/>
                  <a:pt x="2731" y="945"/>
                </a:cubicBezTo>
                <a:cubicBezTo>
                  <a:pt x="2731" y="944"/>
                  <a:pt x="2731" y="942"/>
                  <a:pt x="2731" y="940"/>
                </a:cubicBezTo>
                <a:cubicBezTo>
                  <a:pt x="2731" y="928"/>
                  <a:pt x="2725" y="917"/>
                  <a:pt x="2716" y="909"/>
                </a:cubicBezTo>
                <a:cubicBezTo>
                  <a:pt x="2716" y="909"/>
                  <a:pt x="2716" y="909"/>
                  <a:pt x="2715" y="909"/>
                </a:cubicBezTo>
                <a:cubicBezTo>
                  <a:pt x="2737" y="885"/>
                  <a:pt x="2758" y="862"/>
                  <a:pt x="2777" y="837"/>
                </a:cubicBezTo>
                <a:cubicBezTo>
                  <a:pt x="2784" y="829"/>
                  <a:pt x="2787" y="819"/>
                  <a:pt x="2787" y="809"/>
                </a:cubicBezTo>
                <a:cubicBezTo>
                  <a:pt x="2787" y="797"/>
                  <a:pt x="2783" y="785"/>
                  <a:pt x="2774" y="777"/>
                </a:cubicBezTo>
                <a:cubicBezTo>
                  <a:pt x="2757" y="760"/>
                  <a:pt x="2731" y="760"/>
                  <a:pt x="2713" y="775"/>
                </a:cubicBezTo>
                <a:cubicBezTo>
                  <a:pt x="2663" y="818"/>
                  <a:pt x="2609" y="858"/>
                  <a:pt x="2556" y="896"/>
                </a:cubicBezTo>
                <a:cubicBezTo>
                  <a:pt x="2552" y="899"/>
                  <a:pt x="2548" y="902"/>
                  <a:pt x="2544" y="905"/>
                </a:cubicBezTo>
                <a:cubicBezTo>
                  <a:pt x="2595" y="839"/>
                  <a:pt x="2648" y="771"/>
                  <a:pt x="2709" y="715"/>
                </a:cubicBezTo>
                <a:cubicBezTo>
                  <a:pt x="2722" y="704"/>
                  <a:pt x="2735" y="693"/>
                  <a:pt x="2748" y="682"/>
                </a:cubicBezTo>
                <a:cubicBezTo>
                  <a:pt x="2759" y="673"/>
                  <a:pt x="2764" y="660"/>
                  <a:pt x="2764" y="647"/>
                </a:cubicBezTo>
                <a:cubicBezTo>
                  <a:pt x="2764" y="637"/>
                  <a:pt x="2761" y="627"/>
                  <a:pt x="2754" y="619"/>
                </a:cubicBezTo>
                <a:cubicBezTo>
                  <a:pt x="2738" y="600"/>
                  <a:pt x="2711" y="597"/>
                  <a:pt x="2691" y="612"/>
                </a:cubicBezTo>
                <a:cubicBezTo>
                  <a:pt x="2691" y="612"/>
                  <a:pt x="2690" y="613"/>
                  <a:pt x="2690" y="613"/>
                </a:cubicBezTo>
                <a:cubicBezTo>
                  <a:pt x="2690" y="613"/>
                  <a:pt x="2690" y="613"/>
                  <a:pt x="2690" y="613"/>
                </a:cubicBezTo>
                <a:cubicBezTo>
                  <a:pt x="2690" y="614"/>
                  <a:pt x="2689" y="614"/>
                  <a:pt x="2689" y="614"/>
                </a:cubicBezTo>
                <a:cubicBezTo>
                  <a:pt x="2684" y="618"/>
                  <a:pt x="2678" y="623"/>
                  <a:pt x="2673" y="627"/>
                </a:cubicBezTo>
                <a:cubicBezTo>
                  <a:pt x="2677" y="621"/>
                  <a:pt x="2679" y="614"/>
                  <a:pt x="2679" y="606"/>
                </a:cubicBezTo>
                <a:cubicBezTo>
                  <a:pt x="2679" y="598"/>
                  <a:pt x="2676" y="589"/>
                  <a:pt x="2671" y="582"/>
                </a:cubicBezTo>
                <a:cubicBezTo>
                  <a:pt x="2662" y="568"/>
                  <a:pt x="2647" y="561"/>
                  <a:pt x="2631" y="562"/>
                </a:cubicBezTo>
                <a:cubicBezTo>
                  <a:pt x="2645" y="551"/>
                  <a:pt x="2660" y="542"/>
                  <a:pt x="2674" y="533"/>
                </a:cubicBezTo>
                <a:cubicBezTo>
                  <a:pt x="2688" y="524"/>
                  <a:pt x="2696" y="509"/>
                  <a:pt x="2696" y="494"/>
                </a:cubicBezTo>
                <a:cubicBezTo>
                  <a:pt x="2696" y="486"/>
                  <a:pt x="2694" y="478"/>
                  <a:pt x="2689" y="471"/>
                </a:cubicBezTo>
                <a:cubicBezTo>
                  <a:pt x="2676" y="450"/>
                  <a:pt x="2649" y="443"/>
                  <a:pt x="2628" y="456"/>
                </a:cubicBezTo>
                <a:cubicBezTo>
                  <a:pt x="2628" y="456"/>
                  <a:pt x="2627" y="456"/>
                  <a:pt x="2627" y="456"/>
                </a:cubicBezTo>
                <a:cubicBezTo>
                  <a:pt x="2627" y="456"/>
                  <a:pt x="2627" y="456"/>
                  <a:pt x="2627" y="456"/>
                </a:cubicBezTo>
                <a:cubicBezTo>
                  <a:pt x="2627" y="456"/>
                  <a:pt x="2627" y="456"/>
                  <a:pt x="2627" y="456"/>
                </a:cubicBezTo>
                <a:cubicBezTo>
                  <a:pt x="2624" y="458"/>
                  <a:pt x="2620" y="460"/>
                  <a:pt x="2617" y="462"/>
                </a:cubicBezTo>
                <a:cubicBezTo>
                  <a:pt x="2625" y="456"/>
                  <a:pt x="2632" y="450"/>
                  <a:pt x="2640" y="443"/>
                </a:cubicBezTo>
                <a:cubicBezTo>
                  <a:pt x="2650" y="435"/>
                  <a:pt x="2656" y="422"/>
                  <a:pt x="2656" y="409"/>
                </a:cubicBezTo>
                <a:cubicBezTo>
                  <a:pt x="2656" y="400"/>
                  <a:pt x="2654" y="392"/>
                  <a:pt x="2649" y="384"/>
                </a:cubicBezTo>
                <a:cubicBezTo>
                  <a:pt x="2644" y="376"/>
                  <a:pt x="2636" y="371"/>
                  <a:pt x="2628" y="367"/>
                </a:cubicBezTo>
                <a:cubicBezTo>
                  <a:pt x="2633" y="364"/>
                  <a:pt x="2638" y="360"/>
                  <a:pt x="2643" y="357"/>
                </a:cubicBezTo>
                <a:cubicBezTo>
                  <a:pt x="2643" y="357"/>
                  <a:pt x="2642" y="357"/>
                  <a:pt x="2642" y="358"/>
                </a:cubicBezTo>
                <a:cubicBezTo>
                  <a:pt x="2643" y="357"/>
                  <a:pt x="2644" y="357"/>
                  <a:pt x="2644" y="356"/>
                </a:cubicBezTo>
                <a:cubicBezTo>
                  <a:pt x="2657" y="348"/>
                  <a:pt x="2663" y="334"/>
                  <a:pt x="2663" y="320"/>
                </a:cubicBezTo>
                <a:cubicBezTo>
                  <a:pt x="2663" y="311"/>
                  <a:pt x="2661" y="302"/>
                  <a:pt x="2656" y="294"/>
                </a:cubicBezTo>
                <a:cubicBezTo>
                  <a:pt x="2642" y="274"/>
                  <a:pt x="2614" y="269"/>
                  <a:pt x="2594" y="282"/>
                </a:cubicBezTo>
                <a:cubicBezTo>
                  <a:pt x="2593" y="282"/>
                  <a:pt x="2593" y="283"/>
                  <a:pt x="2592" y="283"/>
                </a:cubicBezTo>
                <a:cubicBezTo>
                  <a:pt x="2572" y="298"/>
                  <a:pt x="2547" y="309"/>
                  <a:pt x="2521" y="321"/>
                </a:cubicBezTo>
                <a:cubicBezTo>
                  <a:pt x="2516" y="323"/>
                  <a:pt x="2512" y="325"/>
                  <a:pt x="2508" y="327"/>
                </a:cubicBezTo>
                <a:cubicBezTo>
                  <a:pt x="2524" y="315"/>
                  <a:pt x="2540" y="302"/>
                  <a:pt x="2553" y="287"/>
                </a:cubicBezTo>
                <a:cubicBezTo>
                  <a:pt x="2561" y="278"/>
                  <a:pt x="2566" y="267"/>
                  <a:pt x="2566" y="256"/>
                </a:cubicBezTo>
                <a:cubicBezTo>
                  <a:pt x="2566" y="249"/>
                  <a:pt x="2564" y="241"/>
                  <a:pt x="2560" y="234"/>
                </a:cubicBezTo>
                <a:cubicBezTo>
                  <a:pt x="2550" y="217"/>
                  <a:pt x="2531" y="208"/>
                  <a:pt x="2512" y="212"/>
                </a:cubicBezTo>
                <a:cubicBezTo>
                  <a:pt x="2484" y="218"/>
                  <a:pt x="2457" y="232"/>
                  <a:pt x="2431" y="249"/>
                </a:cubicBezTo>
                <a:cubicBezTo>
                  <a:pt x="2436" y="242"/>
                  <a:pt x="2438" y="234"/>
                  <a:pt x="2438" y="226"/>
                </a:cubicBezTo>
                <a:cubicBezTo>
                  <a:pt x="2438" y="218"/>
                  <a:pt x="2436" y="210"/>
                  <a:pt x="2432" y="203"/>
                </a:cubicBezTo>
                <a:cubicBezTo>
                  <a:pt x="2421" y="184"/>
                  <a:pt x="2399" y="176"/>
                  <a:pt x="2378" y="183"/>
                </a:cubicBezTo>
                <a:cubicBezTo>
                  <a:pt x="2301" y="211"/>
                  <a:pt x="2231" y="266"/>
                  <a:pt x="2175" y="310"/>
                </a:cubicBezTo>
                <a:cubicBezTo>
                  <a:pt x="2086" y="380"/>
                  <a:pt x="2003" y="462"/>
                  <a:pt x="1913" y="568"/>
                </a:cubicBezTo>
                <a:cubicBezTo>
                  <a:pt x="1982" y="478"/>
                  <a:pt x="2056" y="390"/>
                  <a:pt x="2141" y="311"/>
                </a:cubicBezTo>
                <a:cubicBezTo>
                  <a:pt x="2148" y="305"/>
                  <a:pt x="2159" y="296"/>
                  <a:pt x="2172" y="286"/>
                </a:cubicBezTo>
                <a:cubicBezTo>
                  <a:pt x="2213" y="255"/>
                  <a:pt x="2259" y="219"/>
                  <a:pt x="2270" y="177"/>
                </a:cubicBezTo>
                <a:cubicBezTo>
                  <a:pt x="2271" y="174"/>
                  <a:pt x="2271" y="170"/>
                  <a:pt x="2271" y="166"/>
                </a:cubicBezTo>
                <a:cubicBezTo>
                  <a:pt x="2271" y="154"/>
                  <a:pt x="2266" y="142"/>
                  <a:pt x="2257" y="133"/>
                </a:cubicBezTo>
                <a:cubicBezTo>
                  <a:pt x="2246" y="122"/>
                  <a:pt x="2228" y="118"/>
                  <a:pt x="2213" y="123"/>
                </a:cubicBezTo>
                <a:cubicBezTo>
                  <a:pt x="2201" y="127"/>
                  <a:pt x="2189" y="132"/>
                  <a:pt x="2177" y="138"/>
                </a:cubicBezTo>
                <a:cubicBezTo>
                  <a:pt x="2175" y="136"/>
                  <a:pt x="2173" y="135"/>
                  <a:pt x="2170" y="135"/>
                </a:cubicBezTo>
                <a:cubicBezTo>
                  <a:pt x="2126" y="119"/>
                  <a:pt x="2074" y="143"/>
                  <a:pt x="2019" y="176"/>
                </a:cubicBezTo>
                <a:cubicBezTo>
                  <a:pt x="2025" y="160"/>
                  <a:pt x="2029" y="145"/>
                  <a:pt x="2029" y="130"/>
                </a:cubicBezTo>
                <a:cubicBezTo>
                  <a:pt x="2029" y="126"/>
                  <a:pt x="2028" y="122"/>
                  <a:pt x="2028" y="119"/>
                </a:cubicBezTo>
                <a:cubicBezTo>
                  <a:pt x="2025" y="98"/>
                  <a:pt x="2009" y="82"/>
                  <a:pt x="1988" y="80"/>
                </a:cubicBezTo>
                <a:cubicBezTo>
                  <a:pt x="1970" y="78"/>
                  <a:pt x="1952" y="81"/>
                  <a:pt x="1934" y="86"/>
                </a:cubicBezTo>
                <a:cubicBezTo>
                  <a:pt x="1934" y="86"/>
                  <a:pt x="1934" y="86"/>
                  <a:pt x="1934" y="86"/>
                </a:cubicBezTo>
                <a:cubicBezTo>
                  <a:pt x="1918" y="69"/>
                  <a:pt x="1890" y="68"/>
                  <a:pt x="1872" y="84"/>
                </a:cubicBezTo>
                <a:cubicBezTo>
                  <a:pt x="1866" y="88"/>
                  <a:pt x="1861" y="94"/>
                  <a:pt x="1856" y="99"/>
                </a:cubicBezTo>
                <a:cubicBezTo>
                  <a:pt x="1845" y="108"/>
                  <a:pt x="1833" y="117"/>
                  <a:pt x="1821" y="126"/>
                </a:cubicBezTo>
                <a:cubicBezTo>
                  <a:pt x="1823" y="121"/>
                  <a:pt x="1824" y="115"/>
                  <a:pt x="1825" y="109"/>
                </a:cubicBezTo>
                <a:cubicBezTo>
                  <a:pt x="1825" y="107"/>
                  <a:pt x="1825" y="105"/>
                  <a:pt x="1825" y="102"/>
                </a:cubicBezTo>
                <a:cubicBezTo>
                  <a:pt x="1825" y="90"/>
                  <a:pt x="1821" y="79"/>
                  <a:pt x="1812" y="70"/>
                </a:cubicBezTo>
                <a:cubicBezTo>
                  <a:pt x="1802" y="60"/>
                  <a:pt x="1787" y="56"/>
                  <a:pt x="1773" y="58"/>
                </a:cubicBezTo>
                <a:cubicBezTo>
                  <a:pt x="1714" y="68"/>
                  <a:pt x="1657" y="106"/>
                  <a:pt x="1611" y="136"/>
                </a:cubicBezTo>
                <a:cubicBezTo>
                  <a:pt x="1611" y="136"/>
                  <a:pt x="1610" y="137"/>
                  <a:pt x="1610" y="137"/>
                </a:cubicBezTo>
                <a:cubicBezTo>
                  <a:pt x="1610" y="135"/>
                  <a:pt x="1610" y="134"/>
                  <a:pt x="1610" y="132"/>
                </a:cubicBezTo>
                <a:cubicBezTo>
                  <a:pt x="1610" y="124"/>
                  <a:pt x="1608" y="116"/>
                  <a:pt x="1603" y="109"/>
                </a:cubicBezTo>
                <a:cubicBezTo>
                  <a:pt x="1593" y="91"/>
                  <a:pt x="1571" y="83"/>
                  <a:pt x="1551" y="89"/>
                </a:cubicBezTo>
                <a:cubicBezTo>
                  <a:pt x="1495" y="108"/>
                  <a:pt x="1446" y="151"/>
                  <a:pt x="1403" y="190"/>
                </a:cubicBezTo>
                <a:cubicBezTo>
                  <a:pt x="1405" y="183"/>
                  <a:pt x="1407" y="176"/>
                  <a:pt x="1408" y="169"/>
                </a:cubicBezTo>
                <a:cubicBezTo>
                  <a:pt x="1408" y="167"/>
                  <a:pt x="1408" y="165"/>
                  <a:pt x="1408" y="163"/>
                </a:cubicBezTo>
                <a:cubicBezTo>
                  <a:pt x="1408" y="162"/>
                  <a:pt x="1408" y="160"/>
                  <a:pt x="1408" y="159"/>
                </a:cubicBezTo>
                <a:cubicBezTo>
                  <a:pt x="1429" y="143"/>
                  <a:pt x="1450" y="127"/>
                  <a:pt x="1470" y="110"/>
                </a:cubicBezTo>
                <a:cubicBezTo>
                  <a:pt x="1481" y="101"/>
                  <a:pt x="1486" y="88"/>
                  <a:pt x="1486" y="76"/>
                </a:cubicBezTo>
                <a:cubicBezTo>
                  <a:pt x="1486" y="69"/>
                  <a:pt x="1485" y="62"/>
                  <a:pt x="1482" y="56"/>
                </a:cubicBezTo>
                <a:cubicBezTo>
                  <a:pt x="1472" y="37"/>
                  <a:pt x="1452" y="27"/>
                  <a:pt x="1431" y="32"/>
                </a:cubicBezTo>
                <a:cubicBezTo>
                  <a:pt x="1397" y="39"/>
                  <a:pt x="1365" y="56"/>
                  <a:pt x="1334" y="77"/>
                </a:cubicBezTo>
                <a:cubicBezTo>
                  <a:pt x="1321" y="43"/>
                  <a:pt x="1293" y="22"/>
                  <a:pt x="1254" y="17"/>
                </a:cubicBezTo>
                <a:cubicBezTo>
                  <a:pt x="1228" y="13"/>
                  <a:pt x="1202" y="17"/>
                  <a:pt x="1180" y="21"/>
                </a:cubicBezTo>
                <a:cubicBezTo>
                  <a:pt x="1084" y="39"/>
                  <a:pt x="1001" y="92"/>
                  <a:pt x="927" y="156"/>
                </a:cubicBezTo>
                <a:cubicBezTo>
                  <a:pt x="926" y="153"/>
                  <a:pt x="924" y="151"/>
                  <a:pt x="922" y="148"/>
                </a:cubicBezTo>
                <a:cubicBezTo>
                  <a:pt x="911" y="134"/>
                  <a:pt x="892" y="128"/>
                  <a:pt x="874" y="133"/>
                </a:cubicBezTo>
                <a:cubicBezTo>
                  <a:pt x="800" y="155"/>
                  <a:pt x="699" y="288"/>
                  <a:pt x="540" y="502"/>
                </a:cubicBezTo>
                <a:cubicBezTo>
                  <a:pt x="538" y="506"/>
                  <a:pt x="535" y="509"/>
                  <a:pt x="533" y="512"/>
                </a:cubicBezTo>
                <a:cubicBezTo>
                  <a:pt x="510" y="542"/>
                  <a:pt x="487" y="573"/>
                  <a:pt x="466" y="603"/>
                </a:cubicBezTo>
                <a:cubicBezTo>
                  <a:pt x="430" y="651"/>
                  <a:pt x="394" y="696"/>
                  <a:pt x="363" y="734"/>
                </a:cubicBezTo>
                <a:cubicBezTo>
                  <a:pt x="342" y="758"/>
                  <a:pt x="325" y="777"/>
                  <a:pt x="311" y="791"/>
                </a:cubicBezTo>
                <a:cubicBezTo>
                  <a:pt x="353" y="736"/>
                  <a:pt x="406" y="656"/>
                  <a:pt x="474" y="545"/>
                </a:cubicBezTo>
                <a:cubicBezTo>
                  <a:pt x="490" y="519"/>
                  <a:pt x="505" y="495"/>
                  <a:pt x="509" y="489"/>
                </a:cubicBezTo>
                <a:cubicBezTo>
                  <a:pt x="576" y="398"/>
                  <a:pt x="634" y="324"/>
                  <a:pt x="705" y="260"/>
                </a:cubicBezTo>
                <a:cubicBezTo>
                  <a:pt x="717" y="249"/>
                  <a:pt x="717" y="249"/>
                  <a:pt x="717" y="249"/>
                </a:cubicBezTo>
                <a:cubicBezTo>
                  <a:pt x="739" y="231"/>
                  <a:pt x="763" y="210"/>
                  <a:pt x="778" y="182"/>
                </a:cubicBezTo>
                <a:cubicBezTo>
                  <a:pt x="782" y="175"/>
                  <a:pt x="784" y="167"/>
                  <a:pt x="784" y="160"/>
                </a:cubicBezTo>
                <a:cubicBezTo>
                  <a:pt x="784" y="148"/>
                  <a:pt x="779" y="136"/>
                  <a:pt x="770" y="127"/>
                </a:cubicBezTo>
                <a:cubicBezTo>
                  <a:pt x="755" y="113"/>
                  <a:pt x="732" y="111"/>
                  <a:pt x="715" y="122"/>
                </a:cubicBezTo>
                <a:cubicBezTo>
                  <a:pt x="605" y="192"/>
                  <a:pt x="514" y="303"/>
                  <a:pt x="433" y="402"/>
                </a:cubicBezTo>
                <a:cubicBezTo>
                  <a:pt x="420" y="418"/>
                  <a:pt x="420" y="418"/>
                  <a:pt x="420" y="418"/>
                </a:cubicBezTo>
                <a:cubicBezTo>
                  <a:pt x="376" y="472"/>
                  <a:pt x="332" y="529"/>
                  <a:pt x="293" y="590"/>
                </a:cubicBezTo>
                <a:cubicBezTo>
                  <a:pt x="327" y="536"/>
                  <a:pt x="367" y="484"/>
                  <a:pt x="404" y="437"/>
                </a:cubicBezTo>
                <a:cubicBezTo>
                  <a:pt x="433" y="400"/>
                  <a:pt x="459" y="360"/>
                  <a:pt x="484" y="321"/>
                </a:cubicBezTo>
                <a:cubicBezTo>
                  <a:pt x="515" y="272"/>
                  <a:pt x="545" y="226"/>
                  <a:pt x="580" y="187"/>
                </a:cubicBezTo>
                <a:cubicBezTo>
                  <a:pt x="592" y="177"/>
                  <a:pt x="603" y="166"/>
                  <a:pt x="615" y="155"/>
                </a:cubicBezTo>
                <a:cubicBezTo>
                  <a:pt x="625" y="150"/>
                  <a:pt x="640" y="146"/>
                  <a:pt x="651" y="143"/>
                </a:cubicBezTo>
                <a:cubicBezTo>
                  <a:pt x="687" y="134"/>
                  <a:pt x="732" y="122"/>
                  <a:pt x="753" y="82"/>
                </a:cubicBezTo>
                <a:cubicBezTo>
                  <a:pt x="756" y="76"/>
                  <a:pt x="758" y="69"/>
                  <a:pt x="758" y="62"/>
                </a:cubicBezTo>
                <a:cubicBezTo>
                  <a:pt x="758" y="56"/>
                  <a:pt x="757" y="50"/>
                  <a:pt x="754" y="44"/>
                </a:cubicBezTo>
                <a:cubicBezTo>
                  <a:pt x="749" y="32"/>
                  <a:pt x="739" y="23"/>
                  <a:pt x="726" y="19"/>
                </a:cubicBezTo>
                <a:cubicBezTo>
                  <a:pt x="669" y="0"/>
                  <a:pt x="594" y="50"/>
                  <a:pt x="573" y="70"/>
                </a:cubicBezTo>
                <a:close/>
                <a:moveTo>
                  <a:pt x="1117" y="136"/>
                </a:moveTo>
                <a:cubicBezTo>
                  <a:pt x="1109" y="140"/>
                  <a:pt x="1102" y="144"/>
                  <a:pt x="1095" y="149"/>
                </a:cubicBezTo>
                <a:cubicBezTo>
                  <a:pt x="1094" y="149"/>
                  <a:pt x="1094" y="148"/>
                  <a:pt x="1093" y="148"/>
                </a:cubicBezTo>
                <a:cubicBezTo>
                  <a:pt x="1101" y="143"/>
                  <a:pt x="1109" y="139"/>
                  <a:pt x="1117" y="136"/>
                </a:cubicBezTo>
                <a:close/>
                <a:moveTo>
                  <a:pt x="1249" y="107"/>
                </a:moveTo>
                <a:cubicBezTo>
                  <a:pt x="1250" y="108"/>
                  <a:pt x="1250" y="108"/>
                  <a:pt x="1250" y="108"/>
                </a:cubicBezTo>
                <a:cubicBezTo>
                  <a:pt x="1250" y="108"/>
                  <a:pt x="1250" y="109"/>
                  <a:pt x="1250" y="110"/>
                </a:cubicBezTo>
                <a:cubicBezTo>
                  <a:pt x="1250" y="115"/>
                  <a:pt x="1249" y="125"/>
                  <a:pt x="1240" y="146"/>
                </a:cubicBezTo>
                <a:cubicBezTo>
                  <a:pt x="1239" y="137"/>
                  <a:pt x="1236" y="128"/>
                  <a:pt x="1230" y="120"/>
                </a:cubicBezTo>
                <a:cubicBezTo>
                  <a:pt x="1225" y="114"/>
                  <a:pt x="1218" y="110"/>
                  <a:pt x="1211" y="107"/>
                </a:cubicBezTo>
                <a:cubicBezTo>
                  <a:pt x="1237" y="104"/>
                  <a:pt x="1246" y="105"/>
                  <a:pt x="1249" y="107"/>
                </a:cubicBezTo>
                <a:close/>
                <a:moveTo>
                  <a:pt x="590" y="586"/>
                </a:moveTo>
                <a:cubicBezTo>
                  <a:pt x="580" y="605"/>
                  <a:pt x="569" y="624"/>
                  <a:pt x="559" y="643"/>
                </a:cubicBezTo>
                <a:cubicBezTo>
                  <a:pt x="543" y="673"/>
                  <a:pt x="543" y="673"/>
                  <a:pt x="543" y="673"/>
                </a:cubicBezTo>
                <a:cubicBezTo>
                  <a:pt x="527" y="702"/>
                  <a:pt x="509" y="735"/>
                  <a:pt x="494" y="771"/>
                </a:cubicBezTo>
                <a:cubicBezTo>
                  <a:pt x="473" y="803"/>
                  <a:pt x="452" y="836"/>
                  <a:pt x="432" y="869"/>
                </a:cubicBezTo>
                <a:cubicBezTo>
                  <a:pt x="409" y="905"/>
                  <a:pt x="385" y="942"/>
                  <a:pt x="361" y="979"/>
                </a:cubicBezTo>
                <a:cubicBezTo>
                  <a:pt x="395" y="888"/>
                  <a:pt x="440" y="801"/>
                  <a:pt x="496" y="717"/>
                </a:cubicBezTo>
                <a:cubicBezTo>
                  <a:pt x="510" y="695"/>
                  <a:pt x="526" y="674"/>
                  <a:pt x="541" y="652"/>
                </a:cubicBezTo>
                <a:cubicBezTo>
                  <a:pt x="557" y="631"/>
                  <a:pt x="573" y="609"/>
                  <a:pt x="590" y="586"/>
                </a:cubicBezTo>
                <a:close/>
                <a:moveTo>
                  <a:pt x="665" y="689"/>
                </a:moveTo>
                <a:cubicBezTo>
                  <a:pt x="675" y="674"/>
                  <a:pt x="684" y="659"/>
                  <a:pt x="694" y="645"/>
                </a:cubicBezTo>
                <a:cubicBezTo>
                  <a:pt x="667" y="690"/>
                  <a:pt x="642" y="734"/>
                  <a:pt x="620" y="775"/>
                </a:cubicBezTo>
                <a:cubicBezTo>
                  <a:pt x="615" y="779"/>
                  <a:pt x="611" y="783"/>
                  <a:pt x="606" y="787"/>
                </a:cubicBezTo>
                <a:cubicBezTo>
                  <a:pt x="625" y="755"/>
                  <a:pt x="645" y="722"/>
                  <a:pt x="665" y="689"/>
                </a:cubicBezTo>
                <a:close/>
                <a:moveTo>
                  <a:pt x="636" y="1095"/>
                </a:moveTo>
                <a:cubicBezTo>
                  <a:pt x="635" y="1096"/>
                  <a:pt x="634" y="1097"/>
                  <a:pt x="633" y="1098"/>
                </a:cubicBezTo>
                <a:cubicBezTo>
                  <a:pt x="633" y="1098"/>
                  <a:pt x="633" y="1097"/>
                  <a:pt x="633" y="1097"/>
                </a:cubicBezTo>
                <a:cubicBezTo>
                  <a:pt x="634" y="1096"/>
                  <a:pt x="635" y="1095"/>
                  <a:pt x="636" y="1095"/>
                </a:cubicBezTo>
                <a:close/>
                <a:moveTo>
                  <a:pt x="1275" y="453"/>
                </a:moveTo>
                <a:cubicBezTo>
                  <a:pt x="1244" y="495"/>
                  <a:pt x="1217" y="535"/>
                  <a:pt x="1196" y="569"/>
                </a:cubicBezTo>
                <a:cubicBezTo>
                  <a:pt x="1154" y="636"/>
                  <a:pt x="1115" y="711"/>
                  <a:pt x="1074" y="800"/>
                </a:cubicBezTo>
                <a:cubicBezTo>
                  <a:pt x="1066" y="811"/>
                  <a:pt x="1059" y="823"/>
                  <a:pt x="1051" y="834"/>
                </a:cubicBezTo>
                <a:cubicBezTo>
                  <a:pt x="1004" y="903"/>
                  <a:pt x="956" y="975"/>
                  <a:pt x="905" y="1042"/>
                </a:cubicBezTo>
                <a:cubicBezTo>
                  <a:pt x="891" y="1061"/>
                  <a:pt x="891" y="1061"/>
                  <a:pt x="891" y="1061"/>
                </a:cubicBezTo>
                <a:cubicBezTo>
                  <a:pt x="889" y="1064"/>
                  <a:pt x="886" y="1068"/>
                  <a:pt x="882" y="1073"/>
                </a:cubicBezTo>
                <a:cubicBezTo>
                  <a:pt x="893" y="1042"/>
                  <a:pt x="906" y="1011"/>
                  <a:pt x="916" y="988"/>
                </a:cubicBezTo>
                <a:cubicBezTo>
                  <a:pt x="926" y="964"/>
                  <a:pt x="926" y="964"/>
                  <a:pt x="926" y="964"/>
                </a:cubicBezTo>
                <a:cubicBezTo>
                  <a:pt x="974" y="842"/>
                  <a:pt x="1042" y="721"/>
                  <a:pt x="1129" y="605"/>
                </a:cubicBezTo>
                <a:cubicBezTo>
                  <a:pt x="1145" y="584"/>
                  <a:pt x="1162" y="563"/>
                  <a:pt x="1179" y="542"/>
                </a:cubicBezTo>
                <a:cubicBezTo>
                  <a:pt x="1210" y="511"/>
                  <a:pt x="1242" y="482"/>
                  <a:pt x="1275" y="453"/>
                </a:cubicBezTo>
                <a:close/>
                <a:moveTo>
                  <a:pt x="1253" y="701"/>
                </a:moveTo>
                <a:cubicBezTo>
                  <a:pt x="1290" y="652"/>
                  <a:pt x="1332" y="597"/>
                  <a:pt x="1378" y="541"/>
                </a:cubicBezTo>
                <a:cubicBezTo>
                  <a:pt x="1360" y="567"/>
                  <a:pt x="1341" y="594"/>
                  <a:pt x="1322" y="623"/>
                </a:cubicBezTo>
                <a:cubicBezTo>
                  <a:pt x="1282" y="683"/>
                  <a:pt x="1244" y="745"/>
                  <a:pt x="1207" y="805"/>
                </a:cubicBezTo>
                <a:cubicBezTo>
                  <a:pt x="1198" y="820"/>
                  <a:pt x="1188" y="836"/>
                  <a:pt x="1179" y="851"/>
                </a:cubicBezTo>
                <a:cubicBezTo>
                  <a:pt x="1190" y="819"/>
                  <a:pt x="1202" y="787"/>
                  <a:pt x="1214" y="755"/>
                </a:cubicBezTo>
                <a:cubicBezTo>
                  <a:pt x="1227" y="737"/>
                  <a:pt x="1240" y="719"/>
                  <a:pt x="1253" y="701"/>
                </a:cubicBezTo>
                <a:close/>
                <a:moveTo>
                  <a:pt x="1852" y="240"/>
                </a:moveTo>
                <a:cubicBezTo>
                  <a:pt x="1872" y="226"/>
                  <a:pt x="1872" y="226"/>
                  <a:pt x="1872" y="226"/>
                </a:cubicBezTo>
                <a:cubicBezTo>
                  <a:pt x="1874" y="224"/>
                  <a:pt x="1877" y="222"/>
                  <a:pt x="1880" y="220"/>
                </a:cubicBezTo>
                <a:cubicBezTo>
                  <a:pt x="1866" y="236"/>
                  <a:pt x="1852" y="251"/>
                  <a:pt x="1839" y="264"/>
                </a:cubicBezTo>
                <a:cubicBezTo>
                  <a:pt x="1825" y="279"/>
                  <a:pt x="1813" y="292"/>
                  <a:pt x="1805" y="302"/>
                </a:cubicBezTo>
                <a:cubicBezTo>
                  <a:pt x="1788" y="323"/>
                  <a:pt x="1771" y="345"/>
                  <a:pt x="1753" y="367"/>
                </a:cubicBezTo>
                <a:cubicBezTo>
                  <a:pt x="1683" y="431"/>
                  <a:pt x="1622" y="502"/>
                  <a:pt x="1572" y="578"/>
                </a:cubicBezTo>
                <a:cubicBezTo>
                  <a:pt x="1555" y="603"/>
                  <a:pt x="1539" y="629"/>
                  <a:pt x="1525" y="656"/>
                </a:cubicBezTo>
                <a:cubicBezTo>
                  <a:pt x="1506" y="680"/>
                  <a:pt x="1487" y="704"/>
                  <a:pt x="1469" y="729"/>
                </a:cubicBezTo>
                <a:cubicBezTo>
                  <a:pt x="1449" y="756"/>
                  <a:pt x="1429" y="783"/>
                  <a:pt x="1410" y="811"/>
                </a:cubicBezTo>
                <a:cubicBezTo>
                  <a:pt x="1419" y="788"/>
                  <a:pt x="1428" y="766"/>
                  <a:pt x="1438" y="743"/>
                </a:cubicBezTo>
                <a:cubicBezTo>
                  <a:pt x="1444" y="735"/>
                  <a:pt x="1450" y="727"/>
                  <a:pt x="1455" y="719"/>
                </a:cubicBezTo>
                <a:cubicBezTo>
                  <a:pt x="1549" y="587"/>
                  <a:pt x="1647" y="462"/>
                  <a:pt x="1749" y="349"/>
                </a:cubicBezTo>
                <a:cubicBezTo>
                  <a:pt x="1749" y="349"/>
                  <a:pt x="1797" y="294"/>
                  <a:pt x="1797" y="294"/>
                </a:cubicBezTo>
                <a:cubicBezTo>
                  <a:pt x="1807" y="281"/>
                  <a:pt x="1818" y="269"/>
                  <a:pt x="1829" y="257"/>
                </a:cubicBezTo>
                <a:cubicBezTo>
                  <a:pt x="1837" y="251"/>
                  <a:pt x="1844" y="245"/>
                  <a:pt x="1852" y="240"/>
                </a:cubicBezTo>
                <a:close/>
                <a:moveTo>
                  <a:pt x="1894" y="365"/>
                </a:moveTo>
                <a:cubicBezTo>
                  <a:pt x="1808" y="450"/>
                  <a:pt x="1732" y="541"/>
                  <a:pt x="1666" y="637"/>
                </a:cubicBezTo>
                <a:cubicBezTo>
                  <a:pt x="1654" y="654"/>
                  <a:pt x="1643" y="672"/>
                  <a:pt x="1632" y="689"/>
                </a:cubicBezTo>
                <a:cubicBezTo>
                  <a:pt x="1613" y="709"/>
                  <a:pt x="1595" y="729"/>
                  <a:pt x="1577" y="748"/>
                </a:cubicBezTo>
                <a:cubicBezTo>
                  <a:pt x="1584" y="734"/>
                  <a:pt x="1592" y="720"/>
                  <a:pt x="1600" y="706"/>
                </a:cubicBezTo>
                <a:cubicBezTo>
                  <a:pt x="1674" y="609"/>
                  <a:pt x="1749" y="515"/>
                  <a:pt x="1818" y="429"/>
                </a:cubicBezTo>
                <a:cubicBezTo>
                  <a:pt x="1842" y="407"/>
                  <a:pt x="1868" y="386"/>
                  <a:pt x="1894" y="365"/>
                </a:cubicBezTo>
                <a:close/>
                <a:moveTo>
                  <a:pt x="2264" y="375"/>
                </a:moveTo>
                <a:cubicBezTo>
                  <a:pt x="2282" y="361"/>
                  <a:pt x="2301" y="348"/>
                  <a:pt x="2321" y="335"/>
                </a:cubicBezTo>
                <a:cubicBezTo>
                  <a:pt x="2335" y="325"/>
                  <a:pt x="2350" y="315"/>
                  <a:pt x="2364" y="305"/>
                </a:cubicBezTo>
                <a:cubicBezTo>
                  <a:pt x="2357" y="312"/>
                  <a:pt x="2349" y="320"/>
                  <a:pt x="2342" y="327"/>
                </a:cubicBezTo>
                <a:cubicBezTo>
                  <a:pt x="2336" y="331"/>
                  <a:pt x="2329" y="335"/>
                  <a:pt x="2323" y="340"/>
                </a:cubicBezTo>
                <a:cubicBezTo>
                  <a:pt x="2134" y="479"/>
                  <a:pt x="1989" y="622"/>
                  <a:pt x="1879" y="775"/>
                </a:cubicBezTo>
                <a:cubicBezTo>
                  <a:pt x="1873" y="785"/>
                  <a:pt x="1866" y="795"/>
                  <a:pt x="1859" y="805"/>
                </a:cubicBezTo>
                <a:cubicBezTo>
                  <a:pt x="1837" y="827"/>
                  <a:pt x="1816" y="850"/>
                  <a:pt x="1794" y="873"/>
                </a:cubicBezTo>
                <a:cubicBezTo>
                  <a:pt x="1822" y="832"/>
                  <a:pt x="1852" y="791"/>
                  <a:pt x="1883" y="751"/>
                </a:cubicBezTo>
                <a:cubicBezTo>
                  <a:pt x="1979" y="634"/>
                  <a:pt x="2107" y="491"/>
                  <a:pt x="2264" y="375"/>
                </a:cubicBezTo>
                <a:close/>
                <a:moveTo>
                  <a:pt x="1932" y="859"/>
                </a:moveTo>
                <a:cubicBezTo>
                  <a:pt x="2029" y="762"/>
                  <a:pt x="2029" y="762"/>
                  <a:pt x="2029" y="762"/>
                </a:cubicBezTo>
                <a:cubicBezTo>
                  <a:pt x="2033" y="757"/>
                  <a:pt x="2038" y="752"/>
                  <a:pt x="2043" y="748"/>
                </a:cubicBezTo>
                <a:cubicBezTo>
                  <a:pt x="2009" y="799"/>
                  <a:pt x="1977" y="852"/>
                  <a:pt x="1946" y="903"/>
                </a:cubicBezTo>
                <a:cubicBezTo>
                  <a:pt x="1923" y="943"/>
                  <a:pt x="1923" y="943"/>
                  <a:pt x="1923" y="943"/>
                </a:cubicBezTo>
                <a:cubicBezTo>
                  <a:pt x="1914" y="958"/>
                  <a:pt x="1903" y="973"/>
                  <a:pt x="1893" y="989"/>
                </a:cubicBezTo>
                <a:cubicBezTo>
                  <a:pt x="1871" y="1013"/>
                  <a:pt x="1849" y="1037"/>
                  <a:pt x="1829" y="1060"/>
                </a:cubicBezTo>
                <a:cubicBezTo>
                  <a:pt x="1856" y="989"/>
                  <a:pt x="1889" y="923"/>
                  <a:pt x="1929" y="862"/>
                </a:cubicBezTo>
                <a:cubicBezTo>
                  <a:pt x="1930" y="861"/>
                  <a:pt x="1931" y="860"/>
                  <a:pt x="1932" y="859"/>
                </a:cubicBezTo>
                <a:close/>
              </a:path>
            </a:pathLst>
          </a:custGeom>
          <a:solidFill>
            <a:schemeClr val="bg1">
              <a:lumMod val="50000"/>
            </a:schemeClr>
          </a:solidFill>
          <a:ln>
            <a:noFill/>
          </a:ln>
        </p:spPr>
        <p:txBody>
          <a:bodyPr/>
          <a:lstStyle/>
          <a:p>
            <a:endParaRPr lang="zh-CN" altLang="en-US">
              <a:latin typeface="Arial"/>
              <a:ea typeface="微软雅黑"/>
              <a:sym typeface="Arial"/>
            </a:endParaRPr>
          </a:p>
        </p:txBody>
      </p:sp>
      <p:sp>
        <p:nvSpPr>
          <p:cNvPr id="6" name="文本框 5"/>
          <p:cNvSpPr txBox="1"/>
          <p:nvPr/>
        </p:nvSpPr>
        <p:spPr>
          <a:xfrm>
            <a:off x="3230014" y="3974545"/>
            <a:ext cx="4801314" cy="646331"/>
          </a:xfrm>
          <a:prstGeom prst="rect">
            <a:avLst/>
          </a:prstGeom>
          <a:noFill/>
        </p:spPr>
        <p:txBody>
          <a:bodyPr wrap="none" rtlCol="0">
            <a:spAutoFit/>
          </a:bodyPr>
          <a:lstStyle/>
          <a:p>
            <a:r>
              <a:rPr kumimoji="1" lang="zh-CN" altLang="en-US" sz="3600" dirty="0">
                <a:solidFill>
                  <a:schemeClr val="tx2">
                    <a:lumMod val="75000"/>
                  </a:schemeClr>
                </a:solidFill>
                <a:cs typeface="DFPShaoNvW5-GB" charset="-122"/>
                <a:sym typeface="Arial"/>
              </a:rPr>
              <a:t>项目框架以及总体功能</a:t>
            </a:r>
          </a:p>
        </p:txBody>
      </p:sp>
      <p:grpSp>
        <p:nvGrpSpPr>
          <p:cNvPr id="31" name="Group 70"/>
          <p:cNvGrpSpPr/>
          <p:nvPr/>
        </p:nvGrpSpPr>
        <p:grpSpPr>
          <a:xfrm>
            <a:off x="2769610" y="795534"/>
            <a:ext cx="6600172" cy="5135635"/>
            <a:chOff x="-1" y="0"/>
            <a:chExt cx="2335461" cy="1802808"/>
          </a:xfrm>
        </p:grpSpPr>
        <p:sp>
          <p:nvSpPr>
            <p:cNvPr id="32" name="chenying0907 66"/>
            <p:cNvSpPr/>
            <p:nvPr/>
          </p:nvSpPr>
          <p:spPr>
            <a:xfrm>
              <a:off x="88900" y="177800"/>
              <a:ext cx="2125877" cy="1425521"/>
            </a:xfrm>
            <a:custGeom>
              <a:avLst/>
              <a:gdLst/>
              <a:ahLst/>
              <a:cxnLst>
                <a:cxn ang="0">
                  <a:pos x="wd2" y="hd2"/>
                </a:cxn>
                <a:cxn ang="5400000">
                  <a:pos x="wd2" y="hd2"/>
                </a:cxn>
                <a:cxn ang="10800000">
                  <a:pos x="wd2" y="hd2"/>
                </a:cxn>
                <a:cxn ang="16200000">
                  <a:pos x="wd2" y="hd2"/>
                </a:cxn>
              </a:cxnLst>
              <a:rect l="0" t="0" r="r" b="b"/>
              <a:pathLst>
                <a:path w="21339" h="21550" extrusionOk="0">
                  <a:moveTo>
                    <a:pt x="21281" y="131"/>
                  </a:moveTo>
                  <a:cubicBezTo>
                    <a:pt x="20628" y="31"/>
                    <a:pt x="2649" y="215"/>
                    <a:pt x="166" y="0"/>
                  </a:cubicBezTo>
                  <a:cubicBezTo>
                    <a:pt x="70" y="3334"/>
                    <a:pt x="43" y="6398"/>
                    <a:pt x="99" y="9794"/>
                  </a:cubicBezTo>
                  <a:cubicBezTo>
                    <a:pt x="201" y="15985"/>
                    <a:pt x="-129" y="17592"/>
                    <a:pt x="60" y="21542"/>
                  </a:cubicBezTo>
                  <a:cubicBezTo>
                    <a:pt x="1560" y="21600"/>
                    <a:pt x="19091" y="21287"/>
                    <a:pt x="21090" y="21542"/>
                  </a:cubicBezTo>
                  <a:cubicBezTo>
                    <a:pt x="21175" y="18119"/>
                    <a:pt x="21202" y="17551"/>
                    <a:pt x="21175" y="14349"/>
                  </a:cubicBezTo>
                  <a:cubicBezTo>
                    <a:pt x="21134" y="9458"/>
                    <a:pt x="21471" y="5014"/>
                    <a:pt x="21281" y="131"/>
                  </a:cubicBezTo>
                  <a:close/>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sp>
          <p:nvSpPr>
            <p:cNvPr id="33" name="chenying0907 67"/>
            <p:cNvSpPr/>
            <p:nvPr/>
          </p:nvSpPr>
          <p:spPr>
            <a:xfrm>
              <a:off x="-1" y="0"/>
              <a:ext cx="2335461" cy="184474"/>
            </a:xfrm>
            <a:custGeom>
              <a:avLst/>
              <a:gdLst/>
              <a:ahLst/>
              <a:cxnLst>
                <a:cxn ang="0">
                  <a:pos x="wd2" y="hd2"/>
                </a:cxn>
                <a:cxn ang="5400000">
                  <a:pos x="wd2" y="hd2"/>
                </a:cxn>
                <a:cxn ang="10800000">
                  <a:pos x="wd2" y="hd2"/>
                </a:cxn>
                <a:cxn ang="16200000">
                  <a:pos x="wd2" y="hd2"/>
                </a:cxn>
              </a:cxnLst>
              <a:rect l="0" t="0" r="r" b="b"/>
              <a:pathLst>
                <a:path w="21311" h="19061" extrusionOk="0">
                  <a:moveTo>
                    <a:pt x="902" y="18172"/>
                  </a:moveTo>
                  <a:cubicBezTo>
                    <a:pt x="357" y="17727"/>
                    <a:pt x="-200" y="12317"/>
                    <a:pt x="71" y="5707"/>
                  </a:cubicBezTo>
                  <a:cubicBezTo>
                    <a:pt x="379" y="-1823"/>
                    <a:pt x="1461" y="270"/>
                    <a:pt x="2010" y="259"/>
                  </a:cubicBezTo>
                  <a:cubicBezTo>
                    <a:pt x="7486" y="145"/>
                    <a:pt x="12959" y="733"/>
                    <a:pt x="18433" y="1907"/>
                  </a:cubicBezTo>
                  <a:cubicBezTo>
                    <a:pt x="19405" y="2115"/>
                    <a:pt x="21400" y="-2382"/>
                    <a:pt x="21308" y="14217"/>
                  </a:cubicBezTo>
                  <a:cubicBezTo>
                    <a:pt x="21311" y="19032"/>
                    <a:pt x="20486" y="19218"/>
                    <a:pt x="19999" y="19008"/>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sp>
          <p:nvSpPr>
            <p:cNvPr id="34" name="chenying0907 68"/>
            <p:cNvSpPr/>
            <p:nvPr/>
          </p:nvSpPr>
          <p:spPr>
            <a:xfrm>
              <a:off x="1130300" y="1600199"/>
              <a:ext cx="20498" cy="202609"/>
            </a:xfrm>
            <a:custGeom>
              <a:avLst/>
              <a:gdLst/>
              <a:ahLst/>
              <a:cxnLst>
                <a:cxn ang="0">
                  <a:pos x="wd2" y="hd2"/>
                </a:cxn>
                <a:cxn ang="5400000">
                  <a:pos x="wd2" y="hd2"/>
                </a:cxn>
                <a:cxn ang="10800000">
                  <a:pos x="wd2" y="hd2"/>
                </a:cxn>
                <a:cxn ang="16200000">
                  <a:pos x="wd2" y="hd2"/>
                </a:cxn>
              </a:cxnLst>
              <a:rect l="0" t="0" r="r" b="b"/>
              <a:pathLst>
                <a:path w="16358" h="19845" extrusionOk="0">
                  <a:moveTo>
                    <a:pt x="0" y="0"/>
                  </a:moveTo>
                  <a:cubicBezTo>
                    <a:pt x="21600" y="4703"/>
                    <a:pt x="13319" y="10461"/>
                    <a:pt x="16331" y="15310"/>
                  </a:cubicBezTo>
                  <a:cubicBezTo>
                    <a:pt x="16793" y="16055"/>
                    <a:pt x="11256" y="21600"/>
                    <a:pt x="11542" y="19282"/>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grpSp>
      <p:grpSp>
        <p:nvGrpSpPr>
          <p:cNvPr id="2" name="组 1"/>
          <p:cNvGrpSpPr/>
          <p:nvPr/>
        </p:nvGrpSpPr>
        <p:grpSpPr>
          <a:xfrm>
            <a:off x="5084257" y="1965052"/>
            <a:ext cx="1623568" cy="1509690"/>
            <a:chOff x="4431238" y="1508012"/>
            <a:chExt cx="2360904" cy="2195308"/>
          </a:xfrm>
        </p:grpSpPr>
        <p:sp>
          <p:nvSpPr>
            <p:cNvPr id="37" name="chenying0907 201"/>
            <p:cNvSpPr/>
            <p:nvPr/>
          </p:nvSpPr>
          <p:spPr>
            <a:xfrm>
              <a:off x="4431238" y="1508012"/>
              <a:ext cx="2360904" cy="2195308"/>
            </a:xfrm>
            <a:custGeom>
              <a:avLst/>
              <a:gdLst/>
              <a:ahLst/>
              <a:cxnLst>
                <a:cxn ang="0">
                  <a:pos x="wd2" y="hd2"/>
                </a:cxn>
                <a:cxn ang="5400000">
                  <a:pos x="wd2" y="hd2"/>
                </a:cxn>
                <a:cxn ang="10800000">
                  <a:pos x="wd2" y="hd2"/>
                </a:cxn>
                <a:cxn ang="16200000">
                  <a:pos x="wd2" y="hd2"/>
                </a:cxn>
              </a:cxnLst>
              <a:rect l="0" t="0" r="r" b="b"/>
              <a:pathLst>
                <a:path w="21600" h="21600" extrusionOk="0">
                  <a:moveTo>
                    <a:pt x="21010" y="4955"/>
                  </a:moveTo>
                  <a:cubicBezTo>
                    <a:pt x="18465" y="9425"/>
                    <a:pt x="18297" y="14113"/>
                    <a:pt x="21600" y="18296"/>
                  </a:cubicBezTo>
                  <a:cubicBezTo>
                    <a:pt x="14274" y="17484"/>
                    <a:pt x="12639" y="14333"/>
                    <a:pt x="6691" y="21600"/>
                  </a:cubicBezTo>
                  <a:cubicBezTo>
                    <a:pt x="10802" y="16578"/>
                    <a:pt x="3281" y="10613"/>
                    <a:pt x="0" y="8990"/>
                  </a:cubicBezTo>
                  <a:cubicBezTo>
                    <a:pt x="4976" y="11451"/>
                    <a:pt x="9737" y="4157"/>
                    <a:pt x="10108" y="0"/>
                  </a:cubicBezTo>
                  <a:cubicBezTo>
                    <a:pt x="12265" y="4785"/>
                    <a:pt x="16387" y="6388"/>
                    <a:pt x="21010" y="4955"/>
                  </a:cubicBezTo>
                  <a:close/>
                </a:path>
              </a:pathLst>
            </a:custGeom>
            <a:solidFill>
              <a:schemeClr val="bg1">
                <a:lumMod val="95000"/>
              </a:schemeClr>
            </a:solidFill>
            <a:ln w="38100">
              <a:solidFill>
                <a:schemeClr val="tx1">
                  <a:lumMod val="75000"/>
                  <a:lumOff val="25000"/>
                </a:schemeClr>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sp>
          <p:nvSpPr>
            <p:cNvPr id="36" name="文本框 35"/>
            <p:cNvSpPr txBox="1"/>
            <p:nvPr/>
          </p:nvSpPr>
          <p:spPr>
            <a:xfrm>
              <a:off x="5434292" y="1860569"/>
              <a:ext cx="858274" cy="1342656"/>
            </a:xfrm>
            <a:prstGeom prst="rect">
              <a:avLst/>
            </a:prstGeom>
            <a:noFill/>
          </p:spPr>
          <p:txBody>
            <a:bodyPr wrap="none" rtlCol="0">
              <a:spAutoFit/>
            </a:bodyPr>
            <a:lstStyle/>
            <a:p>
              <a:pPr algn="r"/>
              <a:r>
                <a:rPr kumimoji="1" lang="en-US" altLang="zh-CN" sz="5400" dirty="0">
                  <a:solidFill>
                    <a:schemeClr val="tx1">
                      <a:lumMod val="65000"/>
                      <a:lumOff val="35000"/>
                    </a:schemeClr>
                  </a:solidFill>
                  <a:latin typeface="Arial"/>
                  <a:ea typeface="微软雅黑"/>
                  <a:cs typeface="DFPShaoNvW5-GB" charset="-122"/>
                  <a:sym typeface="Arial"/>
                </a:rPr>
                <a:t>2</a:t>
              </a:r>
              <a:endParaRPr kumimoji="1" lang="zh-CN" altLang="en-US" sz="5400" dirty="0">
                <a:solidFill>
                  <a:schemeClr val="tx1">
                    <a:lumMod val="65000"/>
                    <a:lumOff val="35000"/>
                  </a:schemeClr>
                </a:solidFill>
                <a:latin typeface="Arial"/>
                <a:ea typeface="微软雅黑"/>
                <a:cs typeface="DFPShaoNvW5-GB" charset="-122"/>
                <a:sym typeface="Arial"/>
              </a:endParaRPr>
            </a:p>
          </p:txBody>
        </p:sp>
      </p:grpSp>
      <p:grpSp>
        <p:nvGrpSpPr>
          <p:cNvPr id="21" name="组合 20"/>
          <p:cNvGrpSpPr/>
          <p:nvPr/>
        </p:nvGrpSpPr>
        <p:grpSpPr>
          <a:xfrm>
            <a:off x="4425826" y="4118752"/>
            <a:ext cx="4478688" cy="646273"/>
            <a:chOff x="7637775" y="5530041"/>
            <a:chExt cx="4000129" cy="646029"/>
          </a:xfrm>
        </p:grpSpPr>
        <p:sp>
          <p:nvSpPr>
            <p:cNvPr id="22" name="任意多边形 21"/>
            <p:cNvSpPr/>
            <p:nvPr/>
          </p:nvSpPr>
          <p:spPr>
            <a:xfrm>
              <a:off x="7637775" y="6096678"/>
              <a:ext cx="2494104" cy="79392"/>
            </a:xfrm>
            <a:custGeom>
              <a:avLst/>
              <a:gdLst>
                <a:gd name="connsiteX0" fmla="*/ 2569580 w 2569580"/>
                <a:gd name="connsiteY0" fmla="*/ 13982 h 95004"/>
                <a:gd name="connsiteX1" fmla="*/ 2187616 w 2569580"/>
                <a:gd name="connsiteY1" fmla="*/ 13982 h 95004"/>
                <a:gd name="connsiteX2" fmla="*/ 2118167 w 2569580"/>
                <a:gd name="connsiteY2" fmla="*/ 37131 h 95004"/>
                <a:gd name="connsiteX3" fmla="*/ 1481560 w 2569580"/>
                <a:gd name="connsiteY3" fmla="*/ 60280 h 95004"/>
                <a:gd name="connsiteX4" fmla="*/ 1388962 w 2569580"/>
                <a:gd name="connsiteY4" fmla="*/ 71855 h 95004"/>
                <a:gd name="connsiteX5" fmla="*/ 1307940 w 2569580"/>
                <a:gd name="connsiteY5" fmla="*/ 83430 h 95004"/>
                <a:gd name="connsiteX6" fmla="*/ 844952 w 2569580"/>
                <a:gd name="connsiteY6" fmla="*/ 71855 h 95004"/>
                <a:gd name="connsiteX7" fmla="*/ 775504 w 2569580"/>
                <a:gd name="connsiteY7" fmla="*/ 48706 h 95004"/>
                <a:gd name="connsiteX8" fmla="*/ 740780 w 2569580"/>
                <a:gd name="connsiteY8" fmla="*/ 37131 h 95004"/>
                <a:gd name="connsiteX9" fmla="*/ 254643 w 2569580"/>
                <a:gd name="connsiteY9" fmla="*/ 48706 h 95004"/>
                <a:gd name="connsiteX10" fmla="*/ 219919 w 2569580"/>
                <a:gd name="connsiteY10" fmla="*/ 60280 h 95004"/>
                <a:gd name="connsiteX11" fmla="*/ 196770 w 2569580"/>
                <a:gd name="connsiteY11" fmla="*/ 95004 h 95004"/>
                <a:gd name="connsiteX12" fmla="*/ 0 w 2569580"/>
                <a:gd name="connsiteY12" fmla="*/ 83430 h 95004"/>
                <a:gd name="connsiteX0" fmla="*/ 2541747 w 2541747"/>
                <a:gd name="connsiteY0" fmla="*/ 13982 h 95004"/>
                <a:gd name="connsiteX1" fmla="*/ 2159783 w 2541747"/>
                <a:gd name="connsiteY1" fmla="*/ 13982 h 95004"/>
                <a:gd name="connsiteX2" fmla="*/ 2090334 w 2541747"/>
                <a:gd name="connsiteY2" fmla="*/ 37131 h 95004"/>
                <a:gd name="connsiteX3" fmla="*/ 1453727 w 2541747"/>
                <a:gd name="connsiteY3" fmla="*/ 60280 h 95004"/>
                <a:gd name="connsiteX4" fmla="*/ 1361129 w 2541747"/>
                <a:gd name="connsiteY4" fmla="*/ 71855 h 95004"/>
                <a:gd name="connsiteX5" fmla="*/ 1280107 w 2541747"/>
                <a:gd name="connsiteY5" fmla="*/ 83430 h 95004"/>
                <a:gd name="connsiteX6" fmla="*/ 817119 w 2541747"/>
                <a:gd name="connsiteY6" fmla="*/ 71855 h 95004"/>
                <a:gd name="connsiteX7" fmla="*/ 747671 w 2541747"/>
                <a:gd name="connsiteY7" fmla="*/ 48706 h 95004"/>
                <a:gd name="connsiteX8" fmla="*/ 712947 w 2541747"/>
                <a:gd name="connsiteY8" fmla="*/ 37131 h 95004"/>
                <a:gd name="connsiteX9" fmla="*/ 226810 w 2541747"/>
                <a:gd name="connsiteY9" fmla="*/ 48706 h 95004"/>
                <a:gd name="connsiteX10" fmla="*/ 192086 w 2541747"/>
                <a:gd name="connsiteY10" fmla="*/ 60280 h 95004"/>
                <a:gd name="connsiteX11" fmla="*/ 168937 w 2541747"/>
                <a:gd name="connsiteY11" fmla="*/ 95004 h 95004"/>
                <a:gd name="connsiteX12" fmla="*/ 0 w 2541747"/>
                <a:gd name="connsiteY12" fmla="*/ 24815 h 95004"/>
                <a:gd name="connsiteX0" fmla="*/ 2541747 w 2541747"/>
                <a:gd name="connsiteY0" fmla="*/ 13982 h 95004"/>
                <a:gd name="connsiteX1" fmla="*/ 2159783 w 2541747"/>
                <a:gd name="connsiteY1" fmla="*/ 13982 h 95004"/>
                <a:gd name="connsiteX2" fmla="*/ 2090334 w 2541747"/>
                <a:gd name="connsiteY2" fmla="*/ 37131 h 95004"/>
                <a:gd name="connsiteX3" fmla="*/ 1453727 w 2541747"/>
                <a:gd name="connsiteY3" fmla="*/ 60280 h 95004"/>
                <a:gd name="connsiteX4" fmla="*/ 1361129 w 2541747"/>
                <a:gd name="connsiteY4" fmla="*/ 71855 h 95004"/>
                <a:gd name="connsiteX5" fmla="*/ 1280107 w 2541747"/>
                <a:gd name="connsiteY5" fmla="*/ 83430 h 95004"/>
                <a:gd name="connsiteX6" fmla="*/ 817119 w 2541747"/>
                <a:gd name="connsiteY6" fmla="*/ 71855 h 95004"/>
                <a:gd name="connsiteX7" fmla="*/ 747671 w 2541747"/>
                <a:gd name="connsiteY7" fmla="*/ 48706 h 95004"/>
                <a:gd name="connsiteX8" fmla="*/ 712947 w 2541747"/>
                <a:gd name="connsiteY8" fmla="*/ 37131 h 95004"/>
                <a:gd name="connsiteX9" fmla="*/ 226810 w 2541747"/>
                <a:gd name="connsiteY9" fmla="*/ 48706 h 95004"/>
                <a:gd name="connsiteX10" fmla="*/ 192086 w 2541747"/>
                <a:gd name="connsiteY10" fmla="*/ 60280 h 95004"/>
                <a:gd name="connsiteX11" fmla="*/ 168937 w 2541747"/>
                <a:gd name="connsiteY11" fmla="*/ 95004 h 95004"/>
                <a:gd name="connsiteX12" fmla="*/ 0 w 2541747"/>
                <a:gd name="connsiteY12" fmla="*/ 24815 h 95004"/>
                <a:gd name="connsiteX0" fmla="*/ 2537771 w 2537771"/>
                <a:gd name="connsiteY0" fmla="*/ 13982 h 95004"/>
                <a:gd name="connsiteX1" fmla="*/ 2155807 w 2537771"/>
                <a:gd name="connsiteY1" fmla="*/ 13982 h 95004"/>
                <a:gd name="connsiteX2" fmla="*/ 2086358 w 2537771"/>
                <a:gd name="connsiteY2" fmla="*/ 37131 h 95004"/>
                <a:gd name="connsiteX3" fmla="*/ 1449751 w 2537771"/>
                <a:gd name="connsiteY3" fmla="*/ 60280 h 95004"/>
                <a:gd name="connsiteX4" fmla="*/ 1357153 w 2537771"/>
                <a:gd name="connsiteY4" fmla="*/ 71855 h 95004"/>
                <a:gd name="connsiteX5" fmla="*/ 1276131 w 2537771"/>
                <a:gd name="connsiteY5" fmla="*/ 83430 h 95004"/>
                <a:gd name="connsiteX6" fmla="*/ 813143 w 2537771"/>
                <a:gd name="connsiteY6" fmla="*/ 71855 h 95004"/>
                <a:gd name="connsiteX7" fmla="*/ 743695 w 2537771"/>
                <a:gd name="connsiteY7" fmla="*/ 48706 h 95004"/>
                <a:gd name="connsiteX8" fmla="*/ 708971 w 2537771"/>
                <a:gd name="connsiteY8" fmla="*/ 37131 h 95004"/>
                <a:gd name="connsiteX9" fmla="*/ 222834 w 2537771"/>
                <a:gd name="connsiteY9" fmla="*/ 48706 h 95004"/>
                <a:gd name="connsiteX10" fmla="*/ 188110 w 2537771"/>
                <a:gd name="connsiteY10" fmla="*/ 60280 h 95004"/>
                <a:gd name="connsiteX11" fmla="*/ 164961 w 2537771"/>
                <a:gd name="connsiteY11" fmla="*/ 95004 h 95004"/>
                <a:gd name="connsiteX12" fmla="*/ 0 w 2537771"/>
                <a:gd name="connsiteY12" fmla="*/ 1369 h 95004"/>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22834 w 2537771"/>
                <a:gd name="connsiteY9" fmla="*/ 48706 h 83430"/>
                <a:gd name="connsiteX10" fmla="*/ 188110 w 2537771"/>
                <a:gd name="connsiteY10" fmla="*/ 60280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54643 w 2537771"/>
                <a:gd name="connsiteY9" fmla="*/ 72152 h 83430"/>
                <a:gd name="connsiteX10" fmla="*/ 188110 w 2537771"/>
                <a:gd name="connsiteY10" fmla="*/ 60280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605592 w 2537771"/>
                <a:gd name="connsiteY8" fmla="*/ 60577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7671 w 2537771"/>
                <a:gd name="connsiteY7" fmla="*/ 60429 h 83430"/>
                <a:gd name="connsiteX8" fmla="*/ 605592 w 2537771"/>
                <a:gd name="connsiteY8" fmla="*/ 60577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7671 w 2537771"/>
                <a:gd name="connsiteY7" fmla="*/ 60429 h 83430"/>
                <a:gd name="connsiteX8" fmla="*/ 526070 w 2537771"/>
                <a:gd name="connsiteY8" fmla="*/ 33224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934"/>
                <a:gd name="connsiteX1" fmla="*/ 2155807 w 2537771"/>
                <a:gd name="connsiteY1" fmla="*/ 13982 h 83934"/>
                <a:gd name="connsiteX2" fmla="*/ 2086358 w 2537771"/>
                <a:gd name="connsiteY2" fmla="*/ 37131 h 83934"/>
                <a:gd name="connsiteX3" fmla="*/ 1449751 w 2537771"/>
                <a:gd name="connsiteY3" fmla="*/ 60280 h 83934"/>
                <a:gd name="connsiteX4" fmla="*/ 1357153 w 2537771"/>
                <a:gd name="connsiteY4" fmla="*/ 71855 h 83934"/>
                <a:gd name="connsiteX5" fmla="*/ 1276131 w 2537771"/>
                <a:gd name="connsiteY5" fmla="*/ 83430 h 83934"/>
                <a:gd name="connsiteX6" fmla="*/ 960259 w 2537771"/>
                <a:gd name="connsiteY6" fmla="*/ 79670 h 83934"/>
                <a:gd name="connsiteX7" fmla="*/ 747671 w 2537771"/>
                <a:gd name="connsiteY7" fmla="*/ 60429 h 83934"/>
                <a:gd name="connsiteX8" fmla="*/ 526070 w 2537771"/>
                <a:gd name="connsiteY8" fmla="*/ 33224 h 83934"/>
                <a:gd name="connsiteX9" fmla="*/ 254643 w 2537771"/>
                <a:gd name="connsiteY9" fmla="*/ 72152 h 83934"/>
                <a:gd name="connsiteX10" fmla="*/ 180158 w 2537771"/>
                <a:gd name="connsiteY10" fmla="*/ 48557 h 83934"/>
                <a:gd name="connsiteX11" fmla="*/ 93392 w 2537771"/>
                <a:gd name="connsiteY11" fmla="*/ 83281 h 83934"/>
                <a:gd name="connsiteX12" fmla="*/ 0 w 2537771"/>
                <a:gd name="connsiteY12" fmla="*/ 1369 h 83934"/>
                <a:gd name="connsiteX0" fmla="*/ 2537771 w 2537771"/>
                <a:gd name="connsiteY0" fmla="*/ 13982 h 83934"/>
                <a:gd name="connsiteX1" fmla="*/ 2155807 w 2537771"/>
                <a:gd name="connsiteY1" fmla="*/ 13982 h 83934"/>
                <a:gd name="connsiteX2" fmla="*/ 2086358 w 2537771"/>
                <a:gd name="connsiteY2" fmla="*/ 37131 h 83934"/>
                <a:gd name="connsiteX3" fmla="*/ 1449751 w 2537771"/>
                <a:gd name="connsiteY3" fmla="*/ 60280 h 83934"/>
                <a:gd name="connsiteX4" fmla="*/ 1357153 w 2537771"/>
                <a:gd name="connsiteY4" fmla="*/ 71855 h 83934"/>
                <a:gd name="connsiteX5" fmla="*/ 1276131 w 2537771"/>
                <a:gd name="connsiteY5" fmla="*/ 83430 h 83934"/>
                <a:gd name="connsiteX6" fmla="*/ 960259 w 2537771"/>
                <a:gd name="connsiteY6" fmla="*/ 79670 h 83934"/>
                <a:gd name="connsiteX7" fmla="*/ 747671 w 2537771"/>
                <a:gd name="connsiteY7" fmla="*/ 60429 h 83934"/>
                <a:gd name="connsiteX8" fmla="*/ 526070 w 2537771"/>
                <a:gd name="connsiteY8" fmla="*/ 33224 h 83934"/>
                <a:gd name="connsiteX9" fmla="*/ 254643 w 2537771"/>
                <a:gd name="connsiteY9" fmla="*/ 72152 h 83934"/>
                <a:gd name="connsiteX10" fmla="*/ 180158 w 2537771"/>
                <a:gd name="connsiteY10" fmla="*/ 48557 h 83934"/>
                <a:gd name="connsiteX11" fmla="*/ 93392 w 2537771"/>
                <a:gd name="connsiteY11" fmla="*/ 83281 h 83934"/>
                <a:gd name="connsiteX12" fmla="*/ 0 w 2537771"/>
                <a:gd name="connsiteY12" fmla="*/ 1369 h 83934"/>
                <a:gd name="connsiteX0" fmla="*/ 2537771 w 2537771"/>
                <a:gd name="connsiteY0" fmla="*/ 13982 h 85357"/>
                <a:gd name="connsiteX1" fmla="*/ 2155807 w 2537771"/>
                <a:gd name="connsiteY1" fmla="*/ 13982 h 85357"/>
                <a:gd name="connsiteX2" fmla="*/ 2086358 w 2537771"/>
                <a:gd name="connsiteY2" fmla="*/ 37131 h 85357"/>
                <a:gd name="connsiteX3" fmla="*/ 1449751 w 2537771"/>
                <a:gd name="connsiteY3" fmla="*/ 60280 h 85357"/>
                <a:gd name="connsiteX4" fmla="*/ 1365106 w 2537771"/>
                <a:gd name="connsiteY4" fmla="*/ 52317 h 85357"/>
                <a:gd name="connsiteX5" fmla="*/ 1276131 w 2537771"/>
                <a:gd name="connsiteY5" fmla="*/ 83430 h 85357"/>
                <a:gd name="connsiteX6" fmla="*/ 960259 w 2537771"/>
                <a:gd name="connsiteY6" fmla="*/ 79670 h 85357"/>
                <a:gd name="connsiteX7" fmla="*/ 747671 w 2537771"/>
                <a:gd name="connsiteY7" fmla="*/ 60429 h 85357"/>
                <a:gd name="connsiteX8" fmla="*/ 526070 w 2537771"/>
                <a:gd name="connsiteY8" fmla="*/ 33224 h 85357"/>
                <a:gd name="connsiteX9" fmla="*/ 254643 w 2537771"/>
                <a:gd name="connsiteY9" fmla="*/ 72152 h 85357"/>
                <a:gd name="connsiteX10" fmla="*/ 180158 w 2537771"/>
                <a:gd name="connsiteY10" fmla="*/ 48557 h 85357"/>
                <a:gd name="connsiteX11" fmla="*/ 93392 w 2537771"/>
                <a:gd name="connsiteY11" fmla="*/ 83281 h 85357"/>
                <a:gd name="connsiteX12" fmla="*/ 0 w 2537771"/>
                <a:gd name="connsiteY12" fmla="*/ 1369 h 85357"/>
                <a:gd name="connsiteX0" fmla="*/ 2537771 w 2537771"/>
                <a:gd name="connsiteY0" fmla="*/ 13982 h 85357"/>
                <a:gd name="connsiteX1" fmla="*/ 2155807 w 2537771"/>
                <a:gd name="connsiteY1" fmla="*/ 13982 h 85357"/>
                <a:gd name="connsiteX2" fmla="*/ 2086358 w 2537771"/>
                <a:gd name="connsiteY2" fmla="*/ 37131 h 85357"/>
                <a:gd name="connsiteX3" fmla="*/ 1604819 w 2537771"/>
                <a:gd name="connsiteY3" fmla="*/ 72003 h 85357"/>
                <a:gd name="connsiteX4" fmla="*/ 1365106 w 2537771"/>
                <a:gd name="connsiteY4" fmla="*/ 52317 h 85357"/>
                <a:gd name="connsiteX5" fmla="*/ 1276131 w 2537771"/>
                <a:gd name="connsiteY5" fmla="*/ 83430 h 85357"/>
                <a:gd name="connsiteX6" fmla="*/ 960259 w 2537771"/>
                <a:gd name="connsiteY6" fmla="*/ 79670 h 85357"/>
                <a:gd name="connsiteX7" fmla="*/ 747671 w 2537771"/>
                <a:gd name="connsiteY7" fmla="*/ 60429 h 85357"/>
                <a:gd name="connsiteX8" fmla="*/ 526070 w 2537771"/>
                <a:gd name="connsiteY8" fmla="*/ 33224 h 85357"/>
                <a:gd name="connsiteX9" fmla="*/ 254643 w 2537771"/>
                <a:gd name="connsiteY9" fmla="*/ 72152 h 85357"/>
                <a:gd name="connsiteX10" fmla="*/ 180158 w 2537771"/>
                <a:gd name="connsiteY10" fmla="*/ 48557 h 85357"/>
                <a:gd name="connsiteX11" fmla="*/ 93392 w 2537771"/>
                <a:gd name="connsiteY11" fmla="*/ 83281 h 85357"/>
                <a:gd name="connsiteX12" fmla="*/ 0 w 2537771"/>
                <a:gd name="connsiteY12" fmla="*/ 1369 h 85357"/>
                <a:gd name="connsiteX0" fmla="*/ 2537771 w 2537771"/>
                <a:gd name="connsiteY0" fmla="*/ 13982 h 83281"/>
                <a:gd name="connsiteX1" fmla="*/ 2155807 w 2537771"/>
                <a:gd name="connsiteY1" fmla="*/ 13982 h 83281"/>
                <a:gd name="connsiteX2" fmla="*/ 2086358 w 2537771"/>
                <a:gd name="connsiteY2" fmla="*/ 37131 h 83281"/>
                <a:gd name="connsiteX3" fmla="*/ 1604819 w 2537771"/>
                <a:gd name="connsiteY3" fmla="*/ 72003 h 83281"/>
                <a:gd name="connsiteX4" fmla="*/ 1365106 w 2537771"/>
                <a:gd name="connsiteY4" fmla="*/ 52317 h 83281"/>
                <a:gd name="connsiteX5" fmla="*/ 1188657 w 2537771"/>
                <a:gd name="connsiteY5" fmla="*/ 71707 h 83281"/>
                <a:gd name="connsiteX6" fmla="*/ 960259 w 2537771"/>
                <a:gd name="connsiteY6" fmla="*/ 79670 h 83281"/>
                <a:gd name="connsiteX7" fmla="*/ 747671 w 2537771"/>
                <a:gd name="connsiteY7" fmla="*/ 60429 h 83281"/>
                <a:gd name="connsiteX8" fmla="*/ 526070 w 2537771"/>
                <a:gd name="connsiteY8" fmla="*/ 33224 h 83281"/>
                <a:gd name="connsiteX9" fmla="*/ 254643 w 2537771"/>
                <a:gd name="connsiteY9" fmla="*/ 72152 h 83281"/>
                <a:gd name="connsiteX10" fmla="*/ 180158 w 2537771"/>
                <a:gd name="connsiteY10" fmla="*/ 48557 h 83281"/>
                <a:gd name="connsiteX11" fmla="*/ 93392 w 2537771"/>
                <a:gd name="connsiteY11" fmla="*/ 83281 h 83281"/>
                <a:gd name="connsiteX12" fmla="*/ 0 w 2537771"/>
                <a:gd name="connsiteY12" fmla="*/ 1369 h 83281"/>
                <a:gd name="connsiteX0" fmla="*/ 2537771 w 2537771"/>
                <a:gd name="connsiteY0" fmla="*/ 12613 h 81912"/>
                <a:gd name="connsiteX1" fmla="*/ 2191592 w 2537771"/>
                <a:gd name="connsiteY1" fmla="*/ 39967 h 81912"/>
                <a:gd name="connsiteX2" fmla="*/ 2086358 w 2537771"/>
                <a:gd name="connsiteY2" fmla="*/ 35762 h 81912"/>
                <a:gd name="connsiteX3" fmla="*/ 1604819 w 2537771"/>
                <a:gd name="connsiteY3" fmla="*/ 70634 h 81912"/>
                <a:gd name="connsiteX4" fmla="*/ 1365106 w 2537771"/>
                <a:gd name="connsiteY4" fmla="*/ 50948 h 81912"/>
                <a:gd name="connsiteX5" fmla="*/ 1188657 w 2537771"/>
                <a:gd name="connsiteY5" fmla="*/ 70338 h 81912"/>
                <a:gd name="connsiteX6" fmla="*/ 960259 w 2537771"/>
                <a:gd name="connsiteY6" fmla="*/ 78301 h 81912"/>
                <a:gd name="connsiteX7" fmla="*/ 747671 w 2537771"/>
                <a:gd name="connsiteY7" fmla="*/ 59060 h 81912"/>
                <a:gd name="connsiteX8" fmla="*/ 526070 w 2537771"/>
                <a:gd name="connsiteY8" fmla="*/ 31855 h 81912"/>
                <a:gd name="connsiteX9" fmla="*/ 254643 w 2537771"/>
                <a:gd name="connsiteY9" fmla="*/ 70783 h 81912"/>
                <a:gd name="connsiteX10" fmla="*/ 180158 w 2537771"/>
                <a:gd name="connsiteY10" fmla="*/ 47188 h 81912"/>
                <a:gd name="connsiteX11" fmla="*/ 93392 w 2537771"/>
                <a:gd name="connsiteY11" fmla="*/ 81912 h 81912"/>
                <a:gd name="connsiteX12" fmla="*/ 0 w 2537771"/>
                <a:gd name="connsiteY12" fmla="*/ 0 h 81912"/>
                <a:gd name="connsiteX0" fmla="*/ 2537771 w 2537771"/>
                <a:gd name="connsiteY0" fmla="*/ 12613 h 81912"/>
                <a:gd name="connsiteX1" fmla="*/ 2191592 w 2537771"/>
                <a:gd name="connsiteY1" fmla="*/ 39967 h 81912"/>
                <a:gd name="connsiteX2" fmla="*/ 2054548 w 2537771"/>
                <a:gd name="connsiteY2" fmla="*/ 27946 h 81912"/>
                <a:gd name="connsiteX3" fmla="*/ 1604819 w 2537771"/>
                <a:gd name="connsiteY3" fmla="*/ 70634 h 81912"/>
                <a:gd name="connsiteX4" fmla="*/ 1365106 w 2537771"/>
                <a:gd name="connsiteY4" fmla="*/ 50948 h 81912"/>
                <a:gd name="connsiteX5" fmla="*/ 1188657 w 2537771"/>
                <a:gd name="connsiteY5" fmla="*/ 70338 h 81912"/>
                <a:gd name="connsiteX6" fmla="*/ 960259 w 2537771"/>
                <a:gd name="connsiteY6" fmla="*/ 78301 h 81912"/>
                <a:gd name="connsiteX7" fmla="*/ 747671 w 2537771"/>
                <a:gd name="connsiteY7" fmla="*/ 59060 h 81912"/>
                <a:gd name="connsiteX8" fmla="*/ 526070 w 2537771"/>
                <a:gd name="connsiteY8" fmla="*/ 31855 h 81912"/>
                <a:gd name="connsiteX9" fmla="*/ 254643 w 2537771"/>
                <a:gd name="connsiteY9" fmla="*/ 70783 h 81912"/>
                <a:gd name="connsiteX10" fmla="*/ 180158 w 2537771"/>
                <a:gd name="connsiteY10" fmla="*/ 47188 h 81912"/>
                <a:gd name="connsiteX11" fmla="*/ 93392 w 2537771"/>
                <a:gd name="connsiteY11" fmla="*/ 81912 h 81912"/>
                <a:gd name="connsiteX12" fmla="*/ 0 w 2537771"/>
                <a:gd name="connsiteY12" fmla="*/ 0 h 81912"/>
                <a:gd name="connsiteX0" fmla="*/ 2537771 w 2537771"/>
                <a:gd name="connsiteY0" fmla="*/ 12613 h 79392"/>
                <a:gd name="connsiteX1" fmla="*/ 2191592 w 2537771"/>
                <a:gd name="connsiteY1" fmla="*/ 39967 h 79392"/>
                <a:gd name="connsiteX2" fmla="*/ 2054548 w 2537771"/>
                <a:gd name="connsiteY2" fmla="*/ 27946 h 79392"/>
                <a:gd name="connsiteX3" fmla="*/ 1604819 w 2537771"/>
                <a:gd name="connsiteY3" fmla="*/ 70634 h 79392"/>
                <a:gd name="connsiteX4" fmla="*/ 1365106 w 2537771"/>
                <a:gd name="connsiteY4" fmla="*/ 50948 h 79392"/>
                <a:gd name="connsiteX5" fmla="*/ 1188657 w 2537771"/>
                <a:gd name="connsiteY5" fmla="*/ 70338 h 79392"/>
                <a:gd name="connsiteX6" fmla="*/ 960259 w 2537771"/>
                <a:gd name="connsiteY6" fmla="*/ 78301 h 79392"/>
                <a:gd name="connsiteX7" fmla="*/ 747671 w 2537771"/>
                <a:gd name="connsiteY7" fmla="*/ 59060 h 79392"/>
                <a:gd name="connsiteX8" fmla="*/ 526070 w 2537771"/>
                <a:gd name="connsiteY8" fmla="*/ 31855 h 79392"/>
                <a:gd name="connsiteX9" fmla="*/ 254643 w 2537771"/>
                <a:gd name="connsiteY9" fmla="*/ 70783 h 79392"/>
                <a:gd name="connsiteX10" fmla="*/ 180158 w 2537771"/>
                <a:gd name="connsiteY10" fmla="*/ 47188 h 79392"/>
                <a:gd name="connsiteX11" fmla="*/ 105320 w 2537771"/>
                <a:gd name="connsiteY11" fmla="*/ 62373 h 79392"/>
                <a:gd name="connsiteX12" fmla="*/ 0 w 2537771"/>
                <a:gd name="connsiteY12" fmla="*/ 0 h 7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7771" h="79392">
                  <a:moveTo>
                    <a:pt x="2537771" y="12613"/>
                  </a:moveTo>
                  <a:cubicBezTo>
                    <a:pt x="2372259" y="-2434"/>
                    <a:pt x="2272129" y="37412"/>
                    <a:pt x="2191592" y="39967"/>
                  </a:cubicBezTo>
                  <a:cubicBezTo>
                    <a:pt x="2111055" y="42522"/>
                    <a:pt x="2152344" y="22835"/>
                    <a:pt x="2054548" y="27946"/>
                  </a:cubicBezTo>
                  <a:cubicBezTo>
                    <a:pt x="1956753" y="33057"/>
                    <a:pt x="2056264" y="56072"/>
                    <a:pt x="1604819" y="70634"/>
                  </a:cubicBezTo>
                  <a:cubicBezTo>
                    <a:pt x="1524915" y="64072"/>
                    <a:pt x="1434466" y="50997"/>
                    <a:pt x="1365106" y="50948"/>
                  </a:cubicBezTo>
                  <a:cubicBezTo>
                    <a:pt x="1295746" y="50899"/>
                    <a:pt x="1256132" y="65779"/>
                    <a:pt x="1188657" y="70338"/>
                  </a:cubicBezTo>
                  <a:cubicBezTo>
                    <a:pt x="1121183" y="74897"/>
                    <a:pt x="1114588" y="82159"/>
                    <a:pt x="960259" y="78301"/>
                  </a:cubicBezTo>
                  <a:cubicBezTo>
                    <a:pt x="937110" y="70585"/>
                    <a:pt x="820036" y="66801"/>
                    <a:pt x="747671" y="59060"/>
                  </a:cubicBezTo>
                  <a:cubicBezTo>
                    <a:pt x="675306" y="51319"/>
                    <a:pt x="608241" y="29901"/>
                    <a:pt x="526070" y="31855"/>
                  </a:cubicBezTo>
                  <a:cubicBezTo>
                    <a:pt x="443899" y="33809"/>
                    <a:pt x="312295" y="68228"/>
                    <a:pt x="254643" y="70783"/>
                  </a:cubicBezTo>
                  <a:cubicBezTo>
                    <a:pt x="196991" y="73338"/>
                    <a:pt x="205045" y="48590"/>
                    <a:pt x="180158" y="47188"/>
                  </a:cubicBezTo>
                  <a:cubicBezTo>
                    <a:pt x="155271" y="45786"/>
                    <a:pt x="113036" y="50798"/>
                    <a:pt x="105320" y="62373"/>
                  </a:cubicBezTo>
                  <a:cubicBezTo>
                    <a:pt x="49008" y="38977"/>
                    <a:pt x="8599" y="82012"/>
                    <a:pt x="0" y="0"/>
                  </a:cubicBezTo>
                </a:path>
              </a:pathLst>
            </a:custGeom>
            <a:noFill/>
            <a:ln w="34925"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23" name="Freeform 118"/>
            <p:cNvSpPr>
              <a:spLocks noEditPoints="1"/>
            </p:cNvSpPr>
            <p:nvPr/>
          </p:nvSpPr>
          <p:spPr bwMode="auto">
            <a:xfrm flipH="1">
              <a:off x="10124063" y="5530041"/>
              <a:ext cx="1513841" cy="619089"/>
            </a:xfrm>
            <a:custGeom>
              <a:avLst/>
              <a:gdLst>
                <a:gd name="T0" fmla="*/ 250 w 257"/>
                <a:gd name="T1" fmla="*/ 87 h 92"/>
                <a:gd name="T2" fmla="*/ 215 w 257"/>
                <a:gd name="T3" fmla="*/ 84 h 92"/>
                <a:gd name="T4" fmla="*/ 204 w 257"/>
                <a:gd name="T5" fmla="*/ 87 h 92"/>
                <a:gd name="T6" fmla="*/ 146 w 257"/>
                <a:gd name="T7" fmla="*/ 88 h 92"/>
                <a:gd name="T8" fmla="*/ 116 w 257"/>
                <a:gd name="T9" fmla="*/ 85 h 92"/>
                <a:gd name="T10" fmla="*/ 54 w 257"/>
                <a:gd name="T11" fmla="*/ 54 h 92"/>
                <a:gd name="T12" fmla="*/ 2 w 257"/>
                <a:gd name="T13" fmla="*/ 30 h 92"/>
                <a:gd name="T14" fmla="*/ 16 w 257"/>
                <a:gd name="T15" fmla="*/ 0 h 92"/>
                <a:gd name="T16" fmla="*/ 42 w 257"/>
                <a:gd name="T17" fmla="*/ 12 h 92"/>
                <a:gd name="T18" fmla="*/ 78 w 257"/>
                <a:gd name="T19" fmla="*/ 31 h 92"/>
                <a:gd name="T20" fmla="*/ 134 w 257"/>
                <a:gd name="T21" fmla="*/ 61 h 92"/>
                <a:gd name="T22" fmla="*/ 171 w 257"/>
                <a:gd name="T23" fmla="*/ 84 h 92"/>
                <a:gd name="T24" fmla="*/ 186 w 257"/>
                <a:gd name="T25" fmla="*/ 72 h 92"/>
                <a:gd name="T26" fmla="*/ 206 w 257"/>
                <a:gd name="T27" fmla="*/ 71 h 92"/>
                <a:gd name="T28" fmla="*/ 225 w 257"/>
                <a:gd name="T29" fmla="*/ 79 h 92"/>
                <a:gd name="T30" fmla="*/ 254 w 257"/>
                <a:gd name="T31" fmla="*/ 82 h 92"/>
                <a:gd name="T32" fmla="*/ 237 w 257"/>
                <a:gd name="T33" fmla="*/ 80 h 92"/>
                <a:gd name="T34" fmla="*/ 217 w 257"/>
                <a:gd name="T35" fmla="*/ 82 h 92"/>
                <a:gd name="T36" fmla="*/ 244 w 257"/>
                <a:gd name="T37" fmla="*/ 82 h 92"/>
                <a:gd name="T38" fmla="*/ 187 w 257"/>
                <a:gd name="T39" fmla="*/ 70 h 92"/>
                <a:gd name="T40" fmla="*/ 188 w 257"/>
                <a:gd name="T41" fmla="*/ 86 h 92"/>
                <a:gd name="T42" fmla="*/ 158 w 257"/>
                <a:gd name="T43" fmla="*/ 84 h 92"/>
                <a:gd name="T44" fmla="*/ 172 w 257"/>
                <a:gd name="T45" fmla="*/ 87 h 92"/>
                <a:gd name="T46" fmla="*/ 195 w 257"/>
                <a:gd name="T47" fmla="*/ 74 h 92"/>
                <a:gd name="T48" fmla="*/ 202 w 257"/>
                <a:gd name="T49" fmla="*/ 72 h 92"/>
                <a:gd name="T50" fmla="*/ 211 w 257"/>
                <a:gd name="T51" fmla="*/ 78 h 92"/>
                <a:gd name="T52" fmla="*/ 148 w 257"/>
                <a:gd name="T53" fmla="*/ 85 h 92"/>
                <a:gd name="T54" fmla="*/ 132 w 257"/>
                <a:gd name="T55" fmla="*/ 72 h 92"/>
                <a:gd name="T56" fmla="*/ 139 w 257"/>
                <a:gd name="T57" fmla="*/ 85 h 92"/>
                <a:gd name="T58" fmla="*/ 122 w 257"/>
                <a:gd name="T59" fmla="*/ 58 h 92"/>
                <a:gd name="T60" fmla="*/ 130 w 257"/>
                <a:gd name="T61" fmla="*/ 71 h 92"/>
                <a:gd name="T62" fmla="*/ 70 w 257"/>
                <a:gd name="T63" fmla="*/ 56 h 92"/>
                <a:gd name="T64" fmla="*/ 110 w 257"/>
                <a:gd name="T65" fmla="*/ 76 h 92"/>
                <a:gd name="T66" fmla="*/ 120 w 257"/>
                <a:gd name="T67" fmla="*/ 57 h 92"/>
                <a:gd name="T68" fmla="*/ 74 w 257"/>
                <a:gd name="T69" fmla="*/ 31 h 92"/>
                <a:gd name="T70" fmla="*/ 111 w 257"/>
                <a:gd name="T71" fmla="*/ 55 h 92"/>
                <a:gd name="T72" fmla="*/ 91 w 257"/>
                <a:gd name="T73" fmla="*/ 60 h 92"/>
                <a:gd name="T74" fmla="*/ 53 w 257"/>
                <a:gd name="T75" fmla="*/ 37 h 92"/>
                <a:gd name="T76" fmla="*/ 34 w 257"/>
                <a:gd name="T77" fmla="*/ 10 h 92"/>
                <a:gd name="T78" fmla="*/ 112 w 257"/>
                <a:gd name="T79" fmla="*/ 59 h 92"/>
                <a:gd name="T80" fmla="*/ 77 w 257"/>
                <a:gd name="T81" fmla="*/ 39 h 92"/>
                <a:gd name="T82" fmla="*/ 49 w 257"/>
                <a:gd name="T83" fmla="*/ 22 h 92"/>
                <a:gd name="T84" fmla="*/ 58 w 257"/>
                <a:gd name="T85" fmla="*/ 39 h 92"/>
                <a:gd name="T86" fmla="*/ 113 w 257"/>
                <a:gd name="T87" fmla="*/ 60 h 92"/>
                <a:gd name="T88" fmla="*/ 110 w 257"/>
                <a:gd name="T89" fmla="*/ 78 h 92"/>
                <a:gd name="T90" fmla="*/ 67 w 257"/>
                <a:gd name="T91" fmla="*/ 57 h 92"/>
                <a:gd name="T92" fmla="*/ 21 w 257"/>
                <a:gd name="T93" fmla="*/ 38 h 92"/>
                <a:gd name="T94" fmla="*/ 102 w 257"/>
                <a:gd name="T95" fmla="*/ 75 h 92"/>
                <a:gd name="T96" fmla="*/ 32 w 257"/>
                <a:gd name="T97" fmla="*/ 8 h 92"/>
                <a:gd name="T98" fmla="*/ 18 w 257"/>
                <a:gd name="T99" fmla="*/ 37 h 92"/>
                <a:gd name="T100" fmla="*/ 8 w 257"/>
                <a:gd name="T101" fmla="*/ 9 h 92"/>
                <a:gd name="T102" fmla="*/ 7 w 257"/>
                <a:gd name="T103" fmla="*/ 28 h 92"/>
                <a:gd name="T104" fmla="*/ 20 w 257"/>
                <a:gd name="T105"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7" h="92">
                  <a:moveTo>
                    <a:pt x="256" y="83"/>
                  </a:moveTo>
                  <a:cubicBezTo>
                    <a:pt x="256" y="84"/>
                    <a:pt x="257" y="87"/>
                    <a:pt x="256" y="89"/>
                  </a:cubicBezTo>
                  <a:cubicBezTo>
                    <a:pt x="253" y="89"/>
                    <a:pt x="253" y="88"/>
                    <a:pt x="250" y="87"/>
                  </a:cubicBezTo>
                  <a:cubicBezTo>
                    <a:pt x="244" y="86"/>
                    <a:pt x="238" y="83"/>
                    <a:pt x="231" y="84"/>
                  </a:cubicBezTo>
                  <a:cubicBezTo>
                    <a:pt x="229" y="84"/>
                    <a:pt x="227" y="86"/>
                    <a:pt x="225" y="86"/>
                  </a:cubicBezTo>
                  <a:cubicBezTo>
                    <a:pt x="221" y="86"/>
                    <a:pt x="219" y="84"/>
                    <a:pt x="215" y="84"/>
                  </a:cubicBezTo>
                  <a:cubicBezTo>
                    <a:pt x="212" y="82"/>
                    <a:pt x="208" y="79"/>
                    <a:pt x="205" y="76"/>
                  </a:cubicBezTo>
                  <a:cubicBezTo>
                    <a:pt x="206" y="79"/>
                    <a:pt x="208" y="81"/>
                    <a:pt x="208" y="84"/>
                  </a:cubicBezTo>
                  <a:cubicBezTo>
                    <a:pt x="207" y="86"/>
                    <a:pt x="205" y="86"/>
                    <a:pt x="204" y="87"/>
                  </a:cubicBezTo>
                  <a:cubicBezTo>
                    <a:pt x="196" y="87"/>
                    <a:pt x="189" y="90"/>
                    <a:pt x="183" y="91"/>
                  </a:cubicBezTo>
                  <a:cubicBezTo>
                    <a:pt x="172" y="91"/>
                    <a:pt x="163" y="85"/>
                    <a:pt x="152" y="86"/>
                  </a:cubicBezTo>
                  <a:cubicBezTo>
                    <a:pt x="150" y="87"/>
                    <a:pt x="148" y="88"/>
                    <a:pt x="146" y="88"/>
                  </a:cubicBezTo>
                  <a:cubicBezTo>
                    <a:pt x="142" y="88"/>
                    <a:pt x="138" y="87"/>
                    <a:pt x="134" y="87"/>
                  </a:cubicBezTo>
                  <a:cubicBezTo>
                    <a:pt x="130" y="87"/>
                    <a:pt x="125" y="86"/>
                    <a:pt x="121" y="86"/>
                  </a:cubicBezTo>
                  <a:cubicBezTo>
                    <a:pt x="119" y="87"/>
                    <a:pt x="117" y="87"/>
                    <a:pt x="116" y="85"/>
                  </a:cubicBezTo>
                  <a:cubicBezTo>
                    <a:pt x="105" y="79"/>
                    <a:pt x="94" y="73"/>
                    <a:pt x="83" y="67"/>
                  </a:cubicBezTo>
                  <a:cubicBezTo>
                    <a:pt x="79" y="65"/>
                    <a:pt x="76" y="63"/>
                    <a:pt x="72" y="61"/>
                  </a:cubicBezTo>
                  <a:cubicBezTo>
                    <a:pt x="66" y="59"/>
                    <a:pt x="60" y="57"/>
                    <a:pt x="54" y="54"/>
                  </a:cubicBezTo>
                  <a:cubicBezTo>
                    <a:pt x="43" y="49"/>
                    <a:pt x="31" y="46"/>
                    <a:pt x="21" y="40"/>
                  </a:cubicBezTo>
                  <a:cubicBezTo>
                    <a:pt x="17" y="38"/>
                    <a:pt x="12" y="36"/>
                    <a:pt x="8" y="34"/>
                  </a:cubicBezTo>
                  <a:cubicBezTo>
                    <a:pt x="6" y="32"/>
                    <a:pt x="4" y="32"/>
                    <a:pt x="2" y="30"/>
                  </a:cubicBezTo>
                  <a:cubicBezTo>
                    <a:pt x="1" y="28"/>
                    <a:pt x="0" y="26"/>
                    <a:pt x="0" y="24"/>
                  </a:cubicBezTo>
                  <a:cubicBezTo>
                    <a:pt x="0" y="18"/>
                    <a:pt x="5" y="9"/>
                    <a:pt x="8" y="5"/>
                  </a:cubicBezTo>
                  <a:cubicBezTo>
                    <a:pt x="10" y="3"/>
                    <a:pt x="13" y="1"/>
                    <a:pt x="16" y="0"/>
                  </a:cubicBezTo>
                  <a:cubicBezTo>
                    <a:pt x="17" y="0"/>
                    <a:pt x="19" y="0"/>
                    <a:pt x="20" y="0"/>
                  </a:cubicBezTo>
                  <a:cubicBezTo>
                    <a:pt x="26" y="3"/>
                    <a:pt x="33" y="7"/>
                    <a:pt x="39" y="10"/>
                  </a:cubicBezTo>
                  <a:cubicBezTo>
                    <a:pt x="40" y="11"/>
                    <a:pt x="41" y="11"/>
                    <a:pt x="42" y="12"/>
                  </a:cubicBezTo>
                  <a:cubicBezTo>
                    <a:pt x="45" y="13"/>
                    <a:pt x="48" y="15"/>
                    <a:pt x="52" y="17"/>
                  </a:cubicBezTo>
                  <a:cubicBezTo>
                    <a:pt x="58" y="20"/>
                    <a:pt x="64" y="23"/>
                    <a:pt x="70" y="26"/>
                  </a:cubicBezTo>
                  <a:cubicBezTo>
                    <a:pt x="73" y="28"/>
                    <a:pt x="75" y="30"/>
                    <a:pt x="78" y="31"/>
                  </a:cubicBezTo>
                  <a:cubicBezTo>
                    <a:pt x="91" y="39"/>
                    <a:pt x="104" y="46"/>
                    <a:pt x="117" y="53"/>
                  </a:cubicBezTo>
                  <a:cubicBezTo>
                    <a:pt x="120" y="55"/>
                    <a:pt x="123" y="56"/>
                    <a:pt x="126" y="57"/>
                  </a:cubicBezTo>
                  <a:cubicBezTo>
                    <a:pt x="128" y="59"/>
                    <a:pt x="131" y="61"/>
                    <a:pt x="134" y="61"/>
                  </a:cubicBezTo>
                  <a:cubicBezTo>
                    <a:pt x="139" y="68"/>
                    <a:pt x="145" y="74"/>
                    <a:pt x="150" y="82"/>
                  </a:cubicBezTo>
                  <a:cubicBezTo>
                    <a:pt x="153" y="81"/>
                    <a:pt x="157" y="82"/>
                    <a:pt x="162" y="82"/>
                  </a:cubicBezTo>
                  <a:cubicBezTo>
                    <a:pt x="165" y="82"/>
                    <a:pt x="168" y="83"/>
                    <a:pt x="171" y="84"/>
                  </a:cubicBezTo>
                  <a:cubicBezTo>
                    <a:pt x="176" y="84"/>
                    <a:pt x="181" y="84"/>
                    <a:pt x="185" y="84"/>
                  </a:cubicBezTo>
                  <a:cubicBezTo>
                    <a:pt x="191" y="85"/>
                    <a:pt x="196" y="83"/>
                    <a:pt x="200" y="80"/>
                  </a:cubicBezTo>
                  <a:cubicBezTo>
                    <a:pt x="198" y="75"/>
                    <a:pt x="188" y="78"/>
                    <a:pt x="186" y="72"/>
                  </a:cubicBezTo>
                  <a:cubicBezTo>
                    <a:pt x="185" y="67"/>
                    <a:pt x="190" y="65"/>
                    <a:pt x="195" y="66"/>
                  </a:cubicBezTo>
                  <a:cubicBezTo>
                    <a:pt x="196" y="66"/>
                    <a:pt x="197" y="66"/>
                    <a:pt x="198" y="67"/>
                  </a:cubicBezTo>
                  <a:cubicBezTo>
                    <a:pt x="201" y="68"/>
                    <a:pt x="203" y="70"/>
                    <a:pt x="206" y="71"/>
                  </a:cubicBezTo>
                  <a:cubicBezTo>
                    <a:pt x="208" y="73"/>
                    <a:pt x="211" y="76"/>
                    <a:pt x="213" y="77"/>
                  </a:cubicBezTo>
                  <a:cubicBezTo>
                    <a:pt x="214" y="78"/>
                    <a:pt x="216" y="78"/>
                    <a:pt x="218" y="79"/>
                  </a:cubicBezTo>
                  <a:cubicBezTo>
                    <a:pt x="221" y="80"/>
                    <a:pt x="222" y="80"/>
                    <a:pt x="225" y="79"/>
                  </a:cubicBezTo>
                  <a:cubicBezTo>
                    <a:pt x="228" y="79"/>
                    <a:pt x="232" y="78"/>
                    <a:pt x="235" y="78"/>
                  </a:cubicBezTo>
                  <a:cubicBezTo>
                    <a:pt x="238" y="78"/>
                    <a:pt x="242" y="80"/>
                    <a:pt x="246" y="81"/>
                  </a:cubicBezTo>
                  <a:cubicBezTo>
                    <a:pt x="249" y="82"/>
                    <a:pt x="253" y="82"/>
                    <a:pt x="254" y="82"/>
                  </a:cubicBezTo>
                  <a:cubicBezTo>
                    <a:pt x="255" y="83"/>
                    <a:pt x="255" y="82"/>
                    <a:pt x="256" y="83"/>
                  </a:cubicBezTo>
                  <a:close/>
                  <a:moveTo>
                    <a:pt x="244" y="82"/>
                  </a:moveTo>
                  <a:cubicBezTo>
                    <a:pt x="242" y="82"/>
                    <a:pt x="239" y="81"/>
                    <a:pt x="237" y="80"/>
                  </a:cubicBezTo>
                  <a:cubicBezTo>
                    <a:pt x="231" y="80"/>
                    <a:pt x="226" y="82"/>
                    <a:pt x="221" y="82"/>
                  </a:cubicBezTo>
                  <a:cubicBezTo>
                    <a:pt x="217" y="81"/>
                    <a:pt x="215" y="80"/>
                    <a:pt x="212" y="79"/>
                  </a:cubicBezTo>
                  <a:cubicBezTo>
                    <a:pt x="213" y="80"/>
                    <a:pt x="215" y="82"/>
                    <a:pt x="217" y="82"/>
                  </a:cubicBezTo>
                  <a:cubicBezTo>
                    <a:pt x="223" y="84"/>
                    <a:pt x="227" y="82"/>
                    <a:pt x="232" y="82"/>
                  </a:cubicBezTo>
                  <a:cubicBezTo>
                    <a:pt x="241" y="81"/>
                    <a:pt x="247" y="85"/>
                    <a:pt x="254" y="86"/>
                  </a:cubicBezTo>
                  <a:cubicBezTo>
                    <a:pt x="254" y="82"/>
                    <a:pt x="249" y="83"/>
                    <a:pt x="244" y="82"/>
                  </a:cubicBezTo>
                  <a:close/>
                  <a:moveTo>
                    <a:pt x="205" y="74"/>
                  </a:moveTo>
                  <a:cubicBezTo>
                    <a:pt x="204" y="71"/>
                    <a:pt x="201" y="70"/>
                    <a:pt x="198" y="69"/>
                  </a:cubicBezTo>
                  <a:cubicBezTo>
                    <a:pt x="195" y="68"/>
                    <a:pt x="188" y="65"/>
                    <a:pt x="187" y="70"/>
                  </a:cubicBezTo>
                  <a:cubicBezTo>
                    <a:pt x="187" y="75"/>
                    <a:pt x="194" y="74"/>
                    <a:pt x="198" y="76"/>
                  </a:cubicBezTo>
                  <a:cubicBezTo>
                    <a:pt x="200" y="76"/>
                    <a:pt x="203" y="79"/>
                    <a:pt x="203" y="81"/>
                  </a:cubicBezTo>
                  <a:cubicBezTo>
                    <a:pt x="202" y="83"/>
                    <a:pt x="192" y="86"/>
                    <a:pt x="188" y="86"/>
                  </a:cubicBezTo>
                  <a:cubicBezTo>
                    <a:pt x="183" y="86"/>
                    <a:pt x="178" y="86"/>
                    <a:pt x="174" y="85"/>
                  </a:cubicBezTo>
                  <a:cubicBezTo>
                    <a:pt x="170" y="85"/>
                    <a:pt x="165" y="83"/>
                    <a:pt x="161" y="83"/>
                  </a:cubicBezTo>
                  <a:cubicBezTo>
                    <a:pt x="160" y="83"/>
                    <a:pt x="159" y="84"/>
                    <a:pt x="158" y="84"/>
                  </a:cubicBezTo>
                  <a:cubicBezTo>
                    <a:pt x="155" y="83"/>
                    <a:pt x="152" y="82"/>
                    <a:pt x="151" y="85"/>
                  </a:cubicBezTo>
                  <a:cubicBezTo>
                    <a:pt x="155" y="85"/>
                    <a:pt x="160" y="85"/>
                    <a:pt x="164" y="85"/>
                  </a:cubicBezTo>
                  <a:cubicBezTo>
                    <a:pt x="167" y="86"/>
                    <a:pt x="169" y="88"/>
                    <a:pt x="172" y="87"/>
                  </a:cubicBezTo>
                  <a:cubicBezTo>
                    <a:pt x="184" y="92"/>
                    <a:pt x="193" y="85"/>
                    <a:pt x="205" y="85"/>
                  </a:cubicBezTo>
                  <a:cubicBezTo>
                    <a:pt x="208" y="82"/>
                    <a:pt x="204" y="79"/>
                    <a:pt x="203" y="77"/>
                  </a:cubicBezTo>
                  <a:cubicBezTo>
                    <a:pt x="200" y="76"/>
                    <a:pt x="198" y="74"/>
                    <a:pt x="195" y="74"/>
                  </a:cubicBezTo>
                  <a:cubicBezTo>
                    <a:pt x="195" y="73"/>
                    <a:pt x="195" y="73"/>
                    <a:pt x="195" y="73"/>
                  </a:cubicBezTo>
                  <a:cubicBezTo>
                    <a:pt x="193" y="73"/>
                    <a:pt x="192" y="72"/>
                    <a:pt x="193" y="70"/>
                  </a:cubicBezTo>
                  <a:cubicBezTo>
                    <a:pt x="197" y="68"/>
                    <a:pt x="200" y="72"/>
                    <a:pt x="202" y="72"/>
                  </a:cubicBezTo>
                  <a:cubicBezTo>
                    <a:pt x="203" y="73"/>
                    <a:pt x="205" y="74"/>
                    <a:pt x="207" y="75"/>
                  </a:cubicBezTo>
                  <a:cubicBezTo>
                    <a:pt x="208" y="76"/>
                    <a:pt x="210" y="78"/>
                    <a:pt x="212" y="78"/>
                  </a:cubicBezTo>
                  <a:cubicBezTo>
                    <a:pt x="211" y="78"/>
                    <a:pt x="211" y="78"/>
                    <a:pt x="211" y="78"/>
                  </a:cubicBezTo>
                  <a:cubicBezTo>
                    <a:pt x="209" y="76"/>
                    <a:pt x="208" y="74"/>
                    <a:pt x="205" y="74"/>
                  </a:cubicBezTo>
                  <a:close/>
                  <a:moveTo>
                    <a:pt x="139" y="85"/>
                  </a:moveTo>
                  <a:cubicBezTo>
                    <a:pt x="142" y="85"/>
                    <a:pt x="147" y="87"/>
                    <a:pt x="148" y="85"/>
                  </a:cubicBezTo>
                  <a:cubicBezTo>
                    <a:pt x="148" y="84"/>
                    <a:pt x="148" y="84"/>
                    <a:pt x="148" y="84"/>
                  </a:cubicBezTo>
                  <a:cubicBezTo>
                    <a:pt x="144" y="77"/>
                    <a:pt x="140" y="69"/>
                    <a:pt x="133" y="64"/>
                  </a:cubicBezTo>
                  <a:cubicBezTo>
                    <a:pt x="132" y="67"/>
                    <a:pt x="133" y="69"/>
                    <a:pt x="132" y="72"/>
                  </a:cubicBezTo>
                  <a:cubicBezTo>
                    <a:pt x="132" y="77"/>
                    <a:pt x="128" y="80"/>
                    <a:pt x="126" y="83"/>
                  </a:cubicBezTo>
                  <a:cubicBezTo>
                    <a:pt x="125" y="83"/>
                    <a:pt x="123" y="84"/>
                    <a:pt x="124" y="85"/>
                  </a:cubicBezTo>
                  <a:cubicBezTo>
                    <a:pt x="128" y="85"/>
                    <a:pt x="134" y="84"/>
                    <a:pt x="139" y="85"/>
                  </a:cubicBezTo>
                  <a:close/>
                  <a:moveTo>
                    <a:pt x="130" y="71"/>
                  </a:moveTo>
                  <a:cubicBezTo>
                    <a:pt x="131" y="68"/>
                    <a:pt x="131" y="65"/>
                    <a:pt x="130" y="62"/>
                  </a:cubicBezTo>
                  <a:cubicBezTo>
                    <a:pt x="127" y="61"/>
                    <a:pt x="125" y="58"/>
                    <a:pt x="122" y="58"/>
                  </a:cubicBezTo>
                  <a:cubicBezTo>
                    <a:pt x="123" y="68"/>
                    <a:pt x="120" y="76"/>
                    <a:pt x="112" y="80"/>
                  </a:cubicBezTo>
                  <a:cubicBezTo>
                    <a:pt x="114" y="82"/>
                    <a:pt x="117" y="83"/>
                    <a:pt x="120" y="84"/>
                  </a:cubicBezTo>
                  <a:cubicBezTo>
                    <a:pt x="124" y="81"/>
                    <a:pt x="130" y="78"/>
                    <a:pt x="130" y="71"/>
                  </a:cubicBezTo>
                  <a:close/>
                  <a:moveTo>
                    <a:pt x="41" y="41"/>
                  </a:moveTo>
                  <a:cubicBezTo>
                    <a:pt x="45" y="43"/>
                    <a:pt x="49" y="45"/>
                    <a:pt x="54" y="47"/>
                  </a:cubicBezTo>
                  <a:cubicBezTo>
                    <a:pt x="59" y="50"/>
                    <a:pt x="64" y="54"/>
                    <a:pt x="70" y="56"/>
                  </a:cubicBezTo>
                  <a:cubicBezTo>
                    <a:pt x="75" y="58"/>
                    <a:pt x="80" y="61"/>
                    <a:pt x="86" y="64"/>
                  </a:cubicBezTo>
                  <a:cubicBezTo>
                    <a:pt x="91" y="66"/>
                    <a:pt x="96" y="69"/>
                    <a:pt x="102" y="71"/>
                  </a:cubicBezTo>
                  <a:cubicBezTo>
                    <a:pt x="105" y="73"/>
                    <a:pt x="108" y="75"/>
                    <a:pt x="110" y="76"/>
                  </a:cubicBezTo>
                  <a:cubicBezTo>
                    <a:pt x="111" y="76"/>
                    <a:pt x="113" y="76"/>
                    <a:pt x="113" y="76"/>
                  </a:cubicBezTo>
                  <a:cubicBezTo>
                    <a:pt x="115" y="76"/>
                    <a:pt x="118" y="73"/>
                    <a:pt x="119" y="71"/>
                  </a:cubicBezTo>
                  <a:cubicBezTo>
                    <a:pt x="121" y="66"/>
                    <a:pt x="121" y="61"/>
                    <a:pt x="120" y="57"/>
                  </a:cubicBezTo>
                  <a:cubicBezTo>
                    <a:pt x="112" y="52"/>
                    <a:pt x="104" y="48"/>
                    <a:pt x="97" y="44"/>
                  </a:cubicBezTo>
                  <a:cubicBezTo>
                    <a:pt x="94" y="43"/>
                    <a:pt x="92" y="41"/>
                    <a:pt x="89" y="39"/>
                  </a:cubicBezTo>
                  <a:cubicBezTo>
                    <a:pt x="84" y="37"/>
                    <a:pt x="79" y="34"/>
                    <a:pt x="74" y="31"/>
                  </a:cubicBezTo>
                  <a:cubicBezTo>
                    <a:pt x="68" y="28"/>
                    <a:pt x="62" y="24"/>
                    <a:pt x="56" y="21"/>
                  </a:cubicBezTo>
                  <a:cubicBezTo>
                    <a:pt x="55" y="21"/>
                    <a:pt x="54" y="20"/>
                    <a:pt x="53" y="20"/>
                  </a:cubicBezTo>
                  <a:cubicBezTo>
                    <a:pt x="71" y="34"/>
                    <a:pt x="90" y="45"/>
                    <a:pt x="111" y="55"/>
                  </a:cubicBezTo>
                  <a:cubicBezTo>
                    <a:pt x="111" y="56"/>
                    <a:pt x="112" y="56"/>
                    <a:pt x="113" y="56"/>
                  </a:cubicBezTo>
                  <a:cubicBezTo>
                    <a:pt x="113" y="58"/>
                    <a:pt x="114" y="59"/>
                    <a:pt x="115" y="60"/>
                  </a:cubicBezTo>
                  <a:cubicBezTo>
                    <a:pt x="112" y="70"/>
                    <a:pt x="98" y="64"/>
                    <a:pt x="91" y="60"/>
                  </a:cubicBezTo>
                  <a:cubicBezTo>
                    <a:pt x="84" y="57"/>
                    <a:pt x="77" y="53"/>
                    <a:pt x="70" y="49"/>
                  </a:cubicBezTo>
                  <a:cubicBezTo>
                    <a:pt x="66" y="47"/>
                    <a:pt x="62" y="45"/>
                    <a:pt x="60" y="43"/>
                  </a:cubicBezTo>
                  <a:cubicBezTo>
                    <a:pt x="58" y="42"/>
                    <a:pt x="55" y="39"/>
                    <a:pt x="53" y="37"/>
                  </a:cubicBezTo>
                  <a:cubicBezTo>
                    <a:pt x="51" y="35"/>
                    <a:pt x="48" y="33"/>
                    <a:pt x="46" y="31"/>
                  </a:cubicBezTo>
                  <a:cubicBezTo>
                    <a:pt x="42" y="26"/>
                    <a:pt x="46" y="19"/>
                    <a:pt x="51" y="18"/>
                  </a:cubicBezTo>
                  <a:cubicBezTo>
                    <a:pt x="45" y="16"/>
                    <a:pt x="40" y="12"/>
                    <a:pt x="34" y="10"/>
                  </a:cubicBezTo>
                  <a:cubicBezTo>
                    <a:pt x="37" y="19"/>
                    <a:pt x="31" y="26"/>
                    <a:pt x="27" y="33"/>
                  </a:cubicBezTo>
                  <a:cubicBezTo>
                    <a:pt x="31" y="36"/>
                    <a:pt x="37" y="38"/>
                    <a:pt x="41" y="41"/>
                  </a:cubicBezTo>
                  <a:close/>
                  <a:moveTo>
                    <a:pt x="112" y="59"/>
                  </a:moveTo>
                  <a:cubicBezTo>
                    <a:pt x="111" y="57"/>
                    <a:pt x="107" y="56"/>
                    <a:pt x="106" y="55"/>
                  </a:cubicBezTo>
                  <a:cubicBezTo>
                    <a:pt x="101" y="51"/>
                    <a:pt x="96" y="50"/>
                    <a:pt x="91" y="47"/>
                  </a:cubicBezTo>
                  <a:cubicBezTo>
                    <a:pt x="86" y="44"/>
                    <a:pt x="82" y="42"/>
                    <a:pt x="77" y="39"/>
                  </a:cubicBezTo>
                  <a:cubicBezTo>
                    <a:pt x="72" y="36"/>
                    <a:pt x="68" y="33"/>
                    <a:pt x="63" y="30"/>
                  </a:cubicBezTo>
                  <a:cubicBezTo>
                    <a:pt x="61" y="28"/>
                    <a:pt x="59" y="27"/>
                    <a:pt x="56" y="25"/>
                  </a:cubicBezTo>
                  <a:cubicBezTo>
                    <a:pt x="54" y="24"/>
                    <a:pt x="51" y="21"/>
                    <a:pt x="49" y="22"/>
                  </a:cubicBezTo>
                  <a:cubicBezTo>
                    <a:pt x="47" y="22"/>
                    <a:pt x="46" y="26"/>
                    <a:pt x="46" y="28"/>
                  </a:cubicBezTo>
                  <a:cubicBezTo>
                    <a:pt x="47" y="29"/>
                    <a:pt x="50" y="32"/>
                    <a:pt x="52" y="34"/>
                  </a:cubicBezTo>
                  <a:cubicBezTo>
                    <a:pt x="54" y="36"/>
                    <a:pt x="56" y="37"/>
                    <a:pt x="58" y="39"/>
                  </a:cubicBezTo>
                  <a:cubicBezTo>
                    <a:pt x="67" y="46"/>
                    <a:pt x="77" y="50"/>
                    <a:pt x="87" y="56"/>
                  </a:cubicBezTo>
                  <a:cubicBezTo>
                    <a:pt x="94" y="60"/>
                    <a:pt x="102" y="65"/>
                    <a:pt x="111" y="62"/>
                  </a:cubicBezTo>
                  <a:cubicBezTo>
                    <a:pt x="112" y="62"/>
                    <a:pt x="113" y="61"/>
                    <a:pt x="113" y="60"/>
                  </a:cubicBezTo>
                  <a:cubicBezTo>
                    <a:pt x="113" y="60"/>
                    <a:pt x="113" y="60"/>
                    <a:pt x="113" y="60"/>
                  </a:cubicBezTo>
                  <a:cubicBezTo>
                    <a:pt x="113" y="59"/>
                    <a:pt x="113" y="59"/>
                    <a:pt x="112" y="59"/>
                  </a:cubicBezTo>
                  <a:close/>
                  <a:moveTo>
                    <a:pt x="110" y="78"/>
                  </a:moveTo>
                  <a:cubicBezTo>
                    <a:pt x="107" y="76"/>
                    <a:pt x="103" y="74"/>
                    <a:pt x="99" y="72"/>
                  </a:cubicBezTo>
                  <a:cubicBezTo>
                    <a:pt x="95" y="71"/>
                    <a:pt x="91" y="69"/>
                    <a:pt x="88" y="67"/>
                  </a:cubicBezTo>
                  <a:cubicBezTo>
                    <a:pt x="81" y="63"/>
                    <a:pt x="74" y="60"/>
                    <a:pt x="67" y="57"/>
                  </a:cubicBezTo>
                  <a:cubicBezTo>
                    <a:pt x="60" y="53"/>
                    <a:pt x="53" y="49"/>
                    <a:pt x="46" y="46"/>
                  </a:cubicBezTo>
                  <a:cubicBezTo>
                    <a:pt x="39" y="42"/>
                    <a:pt x="33" y="38"/>
                    <a:pt x="26" y="35"/>
                  </a:cubicBezTo>
                  <a:cubicBezTo>
                    <a:pt x="25" y="35"/>
                    <a:pt x="22" y="37"/>
                    <a:pt x="21" y="38"/>
                  </a:cubicBezTo>
                  <a:cubicBezTo>
                    <a:pt x="32" y="44"/>
                    <a:pt x="45" y="48"/>
                    <a:pt x="56" y="53"/>
                  </a:cubicBezTo>
                  <a:cubicBezTo>
                    <a:pt x="64" y="57"/>
                    <a:pt x="73" y="59"/>
                    <a:pt x="80" y="63"/>
                  </a:cubicBezTo>
                  <a:cubicBezTo>
                    <a:pt x="88" y="67"/>
                    <a:pt x="95" y="71"/>
                    <a:pt x="102" y="75"/>
                  </a:cubicBezTo>
                  <a:cubicBezTo>
                    <a:pt x="105" y="77"/>
                    <a:pt x="107" y="79"/>
                    <a:pt x="110" y="78"/>
                  </a:cubicBezTo>
                  <a:cubicBezTo>
                    <a:pt x="110" y="78"/>
                    <a:pt x="110" y="78"/>
                    <a:pt x="110" y="78"/>
                  </a:cubicBezTo>
                  <a:close/>
                  <a:moveTo>
                    <a:pt x="32" y="8"/>
                  </a:moveTo>
                  <a:cubicBezTo>
                    <a:pt x="28" y="7"/>
                    <a:pt x="25" y="5"/>
                    <a:pt x="22" y="3"/>
                  </a:cubicBezTo>
                  <a:cubicBezTo>
                    <a:pt x="23" y="16"/>
                    <a:pt x="15" y="26"/>
                    <a:pt x="7" y="31"/>
                  </a:cubicBezTo>
                  <a:cubicBezTo>
                    <a:pt x="11" y="33"/>
                    <a:pt x="15" y="35"/>
                    <a:pt x="18" y="37"/>
                  </a:cubicBezTo>
                  <a:cubicBezTo>
                    <a:pt x="27" y="32"/>
                    <a:pt x="35" y="20"/>
                    <a:pt x="32" y="8"/>
                  </a:cubicBezTo>
                  <a:close/>
                  <a:moveTo>
                    <a:pt x="9" y="8"/>
                  </a:moveTo>
                  <a:cubicBezTo>
                    <a:pt x="9" y="8"/>
                    <a:pt x="8" y="9"/>
                    <a:pt x="8" y="9"/>
                  </a:cubicBezTo>
                  <a:cubicBezTo>
                    <a:pt x="7" y="11"/>
                    <a:pt x="6" y="12"/>
                    <a:pt x="5" y="14"/>
                  </a:cubicBezTo>
                  <a:cubicBezTo>
                    <a:pt x="4" y="16"/>
                    <a:pt x="3" y="18"/>
                    <a:pt x="2" y="20"/>
                  </a:cubicBezTo>
                  <a:cubicBezTo>
                    <a:pt x="1" y="24"/>
                    <a:pt x="3" y="30"/>
                    <a:pt x="7" y="28"/>
                  </a:cubicBezTo>
                  <a:cubicBezTo>
                    <a:pt x="10" y="27"/>
                    <a:pt x="11" y="25"/>
                    <a:pt x="13" y="22"/>
                  </a:cubicBezTo>
                  <a:cubicBezTo>
                    <a:pt x="15" y="21"/>
                    <a:pt x="16" y="20"/>
                    <a:pt x="17" y="18"/>
                  </a:cubicBezTo>
                  <a:cubicBezTo>
                    <a:pt x="19" y="15"/>
                    <a:pt x="20" y="9"/>
                    <a:pt x="20" y="4"/>
                  </a:cubicBezTo>
                  <a:cubicBezTo>
                    <a:pt x="20" y="4"/>
                    <a:pt x="18" y="3"/>
                    <a:pt x="18" y="2"/>
                  </a:cubicBezTo>
                  <a:cubicBezTo>
                    <a:pt x="14" y="3"/>
                    <a:pt x="12" y="5"/>
                    <a:pt x="9" y="8"/>
                  </a:cubicBezTo>
                  <a:close/>
                </a:path>
              </a:pathLst>
            </a:custGeom>
            <a:solidFill>
              <a:schemeClr val="tx1"/>
            </a:solidFill>
            <a:ln>
              <a:noFill/>
            </a:ln>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grpSp>
      <p:grpSp>
        <p:nvGrpSpPr>
          <p:cNvPr id="24" name="PA_组合 33"/>
          <p:cNvGrpSpPr>
            <a:grpSpLocks/>
          </p:cNvGrpSpPr>
          <p:nvPr>
            <p:custDataLst>
              <p:tags r:id="rId2"/>
            </p:custDataLst>
          </p:nvPr>
        </p:nvGrpSpPr>
        <p:grpSpPr bwMode="auto">
          <a:xfrm>
            <a:off x="4904734" y="5774235"/>
            <a:ext cx="2142906" cy="1128218"/>
            <a:chOff x="7394576" y="3627438"/>
            <a:chExt cx="1077913" cy="566738"/>
          </a:xfrm>
          <a:solidFill>
            <a:schemeClr val="tx1"/>
          </a:solidFill>
        </p:grpSpPr>
        <p:sp>
          <p:nvSpPr>
            <p:cNvPr id="25" name="Freeform 100"/>
            <p:cNvSpPr>
              <a:spLocks/>
            </p:cNvSpPr>
            <p:nvPr/>
          </p:nvSpPr>
          <p:spPr bwMode="auto">
            <a:xfrm>
              <a:off x="8122380" y="3680704"/>
              <a:ext cx="97606" cy="17045"/>
            </a:xfrm>
            <a:custGeom>
              <a:avLst/>
              <a:gdLst>
                <a:gd name="T0" fmla="*/ 31 w 31"/>
                <a:gd name="T1" fmla="*/ 2 h 5"/>
                <a:gd name="T2" fmla="*/ 30 w 31"/>
                <a:gd name="T3" fmla="*/ 5 h 5"/>
                <a:gd name="T4" fmla="*/ 0 w 31"/>
                <a:gd name="T5" fmla="*/ 4 h 5"/>
                <a:gd name="T6" fmla="*/ 12 w 31"/>
                <a:gd name="T7" fmla="*/ 1 h 5"/>
                <a:gd name="T8" fmla="*/ 18 w 31"/>
                <a:gd name="T9" fmla="*/ 0 h 5"/>
                <a:gd name="T10" fmla="*/ 26 w 31"/>
                <a:gd name="T11" fmla="*/ 2 h 5"/>
                <a:gd name="T12" fmla="*/ 31 w 31"/>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31" h="5">
                  <a:moveTo>
                    <a:pt x="31" y="2"/>
                  </a:moveTo>
                  <a:cubicBezTo>
                    <a:pt x="31" y="3"/>
                    <a:pt x="31" y="4"/>
                    <a:pt x="30" y="5"/>
                  </a:cubicBezTo>
                  <a:cubicBezTo>
                    <a:pt x="21" y="2"/>
                    <a:pt x="11" y="3"/>
                    <a:pt x="0" y="4"/>
                  </a:cubicBezTo>
                  <a:cubicBezTo>
                    <a:pt x="1" y="0"/>
                    <a:pt x="8" y="1"/>
                    <a:pt x="12" y="1"/>
                  </a:cubicBezTo>
                  <a:cubicBezTo>
                    <a:pt x="14" y="1"/>
                    <a:pt x="16" y="0"/>
                    <a:pt x="18" y="0"/>
                  </a:cubicBezTo>
                  <a:cubicBezTo>
                    <a:pt x="20" y="0"/>
                    <a:pt x="23" y="1"/>
                    <a:pt x="26" y="2"/>
                  </a:cubicBezTo>
                  <a:cubicBezTo>
                    <a:pt x="28" y="2"/>
                    <a:pt x="30" y="0"/>
                    <a:pt x="3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26" name="Freeform 101"/>
            <p:cNvSpPr>
              <a:spLocks/>
            </p:cNvSpPr>
            <p:nvPr/>
          </p:nvSpPr>
          <p:spPr bwMode="auto">
            <a:xfrm>
              <a:off x="8128745" y="3706271"/>
              <a:ext cx="91241" cy="17045"/>
            </a:xfrm>
            <a:custGeom>
              <a:avLst/>
              <a:gdLst>
                <a:gd name="T0" fmla="*/ 28 w 29"/>
                <a:gd name="T1" fmla="*/ 2 h 5"/>
                <a:gd name="T2" fmla="*/ 29 w 29"/>
                <a:gd name="T3" fmla="*/ 5 h 5"/>
                <a:gd name="T4" fmla="*/ 21 w 29"/>
                <a:gd name="T5" fmla="*/ 3 h 5"/>
                <a:gd name="T6" fmla="*/ 0 w 29"/>
                <a:gd name="T7" fmla="*/ 5 h 5"/>
                <a:gd name="T8" fmla="*/ 0 w 29"/>
                <a:gd name="T9" fmla="*/ 3 h 5"/>
                <a:gd name="T10" fmla="*/ 18 w 29"/>
                <a:gd name="T11" fmla="*/ 0 h 5"/>
                <a:gd name="T12" fmla="*/ 28 w 29"/>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29" h="5">
                  <a:moveTo>
                    <a:pt x="28" y="2"/>
                  </a:moveTo>
                  <a:cubicBezTo>
                    <a:pt x="28" y="2"/>
                    <a:pt x="29" y="3"/>
                    <a:pt x="29" y="5"/>
                  </a:cubicBezTo>
                  <a:cubicBezTo>
                    <a:pt x="26" y="5"/>
                    <a:pt x="23" y="3"/>
                    <a:pt x="21" y="3"/>
                  </a:cubicBezTo>
                  <a:cubicBezTo>
                    <a:pt x="13" y="2"/>
                    <a:pt x="7" y="3"/>
                    <a:pt x="0" y="5"/>
                  </a:cubicBezTo>
                  <a:cubicBezTo>
                    <a:pt x="0" y="4"/>
                    <a:pt x="0" y="3"/>
                    <a:pt x="0" y="3"/>
                  </a:cubicBezTo>
                  <a:cubicBezTo>
                    <a:pt x="0" y="0"/>
                    <a:pt x="13" y="0"/>
                    <a:pt x="18" y="0"/>
                  </a:cubicBezTo>
                  <a:cubicBezTo>
                    <a:pt x="22" y="1"/>
                    <a:pt x="24" y="1"/>
                    <a:pt x="2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27" name="Freeform 102"/>
            <p:cNvSpPr>
              <a:spLocks/>
            </p:cNvSpPr>
            <p:nvPr/>
          </p:nvSpPr>
          <p:spPr bwMode="auto">
            <a:xfrm>
              <a:off x="8145720" y="3885241"/>
              <a:ext cx="70023" cy="14913"/>
            </a:xfrm>
            <a:custGeom>
              <a:avLst/>
              <a:gdLst>
                <a:gd name="T0" fmla="*/ 21 w 22"/>
                <a:gd name="T1" fmla="*/ 1 h 5"/>
                <a:gd name="T2" fmla="*/ 22 w 22"/>
                <a:gd name="T3" fmla="*/ 3 h 5"/>
                <a:gd name="T4" fmla="*/ 20 w 22"/>
                <a:gd name="T5" fmla="*/ 5 h 5"/>
                <a:gd name="T6" fmla="*/ 0 w 22"/>
                <a:gd name="T7" fmla="*/ 3 h 5"/>
                <a:gd name="T8" fmla="*/ 5 w 22"/>
                <a:gd name="T9" fmla="*/ 1 h 5"/>
                <a:gd name="T10" fmla="*/ 21 w 22"/>
                <a:gd name="T11" fmla="*/ 1 h 5"/>
              </a:gdLst>
              <a:ahLst/>
              <a:cxnLst>
                <a:cxn ang="0">
                  <a:pos x="T0" y="T1"/>
                </a:cxn>
                <a:cxn ang="0">
                  <a:pos x="T2" y="T3"/>
                </a:cxn>
                <a:cxn ang="0">
                  <a:pos x="T4" y="T5"/>
                </a:cxn>
                <a:cxn ang="0">
                  <a:pos x="T6" y="T7"/>
                </a:cxn>
                <a:cxn ang="0">
                  <a:pos x="T8" y="T9"/>
                </a:cxn>
                <a:cxn ang="0">
                  <a:pos x="T10" y="T11"/>
                </a:cxn>
              </a:cxnLst>
              <a:rect l="0" t="0" r="r" b="b"/>
              <a:pathLst>
                <a:path w="22" h="5">
                  <a:moveTo>
                    <a:pt x="21" y="1"/>
                  </a:moveTo>
                  <a:cubicBezTo>
                    <a:pt x="21" y="2"/>
                    <a:pt x="22" y="2"/>
                    <a:pt x="22" y="3"/>
                  </a:cubicBezTo>
                  <a:cubicBezTo>
                    <a:pt x="22" y="4"/>
                    <a:pt x="21" y="4"/>
                    <a:pt x="20" y="5"/>
                  </a:cubicBezTo>
                  <a:cubicBezTo>
                    <a:pt x="15" y="2"/>
                    <a:pt x="5" y="4"/>
                    <a:pt x="0" y="3"/>
                  </a:cubicBezTo>
                  <a:cubicBezTo>
                    <a:pt x="0" y="0"/>
                    <a:pt x="4" y="1"/>
                    <a:pt x="5" y="1"/>
                  </a:cubicBezTo>
                  <a:cubicBezTo>
                    <a:pt x="9" y="0"/>
                    <a:pt x="17" y="2"/>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28" name="Freeform 103"/>
            <p:cNvSpPr>
              <a:spLocks/>
            </p:cNvSpPr>
            <p:nvPr/>
          </p:nvSpPr>
          <p:spPr bwMode="auto">
            <a:xfrm>
              <a:off x="8145720" y="3900154"/>
              <a:ext cx="72144" cy="21306"/>
            </a:xfrm>
            <a:custGeom>
              <a:avLst/>
              <a:gdLst>
                <a:gd name="T0" fmla="*/ 22 w 23"/>
                <a:gd name="T1" fmla="*/ 3 h 7"/>
                <a:gd name="T2" fmla="*/ 22 w 23"/>
                <a:gd name="T3" fmla="*/ 7 h 7"/>
                <a:gd name="T4" fmla="*/ 8 w 23"/>
                <a:gd name="T5" fmla="*/ 4 h 7"/>
                <a:gd name="T6" fmla="*/ 0 w 23"/>
                <a:gd name="T7" fmla="*/ 3 h 7"/>
                <a:gd name="T8" fmla="*/ 22 w 23"/>
                <a:gd name="T9" fmla="*/ 3 h 7"/>
              </a:gdLst>
              <a:ahLst/>
              <a:cxnLst>
                <a:cxn ang="0">
                  <a:pos x="T0" y="T1"/>
                </a:cxn>
                <a:cxn ang="0">
                  <a:pos x="T2" y="T3"/>
                </a:cxn>
                <a:cxn ang="0">
                  <a:pos x="T4" y="T5"/>
                </a:cxn>
                <a:cxn ang="0">
                  <a:pos x="T6" y="T7"/>
                </a:cxn>
                <a:cxn ang="0">
                  <a:pos x="T8" y="T9"/>
                </a:cxn>
              </a:cxnLst>
              <a:rect l="0" t="0" r="r" b="b"/>
              <a:pathLst>
                <a:path w="23" h="7">
                  <a:moveTo>
                    <a:pt x="22" y="3"/>
                  </a:moveTo>
                  <a:cubicBezTo>
                    <a:pt x="23" y="4"/>
                    <a:pt x="22" y="6"/>
                    <a:pt x="22" y="7"/>
                  </a:cubicBezTo>
                  <a:cubicBezTo>
                    <a:pt x="18" y="6"/>
                    <a:pt x="13" y="5"/>
                    <a:pt x="8" y="4"/>
                  </a:cubicBezTo>
                  <a:cubicBezTo>
                    <a:pt x="5" y="4"/>
                    <a:pt x="0" y="6"/>
                    <a:pt x="0" y="3"/>
                  </a:cubicBezTo>
                  <a:cubicBezTo>
                    <a:pt x="6" y="0"/>
                    <a:pt x="13" y="4"/>
                    <a:pt x="2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29" name="Freeform 104"/>
            <p:cNvSpPr>
              <a:spLocks/>
            </p:cNvSpPr>
            <p:nvPr/>
          </p:nvSpPr>
          <p:spPr bwMode="auto">
            <a:xfrm>
              <a:off x="8141476" y="4072733"/>
              <a:ext cx="78510" cy="19175"/>
            </a:xfrm>
            <a:custGeom>
              <a:avLst/>
              <a:gdLst>
                <a:gd name="T0" fmla="*/ 23 w 25"/>
                <a:gd name="T1" fmla="*/ 2 h 6"/>
                <a:gd name="T2" fmla="*/ 22 w 25"/>
                <a:gd name="T3" fmla="*/ 6 h 6"/>
                <a:gd name="T4" fmla="*/ 20 w 25"/>
                <a:gd name="T5" fmla="*/ 5 h 6"/>
                <a:gd name="T6" fmla="*/ 0 w 25"/>
                <a:gd name="T7" fmla="*/ 4 h 6"/>
                <a:gd name="T8" fmla="*/ 13 w 25"/>
                <a:gd name="T9" fmla="*/ 2 h 6"/>
                <a:gd name="T10" fmla="*/ 23 w 25"/>
                <a:gd name="T11" fmla="*/ 2 h 6"/>
              </a:gdLst>
              <a:ahLst/>
              <a:cxnLst>
                <a:cxn ang="0">
                  <a:pos x="T0" y="T1"/>
                </a:cxn>
                <a:cxn ang="0">
                  <a:pos x="T2" y="T3"/>
                </a:cxn>
                <a:cxn ang="0">
                  <a:pos x="T4" y="T5"/>
                </a:cxn>
                <a:cxn ang="0">
                  <a:pos x="T6" y="T7"/>
                </a:cxn>
                <a:cxn ang="0">
                  <a:pos x="T8" y="T9"/>
                </a:cxn>
                <a:cxn ang="0">
                  <a:pos x="T10" y="T11"/>
                </a:cxn>
              </a:cxnLst>
              <a:rect l="0" t="0" r="r" b="b"/>
              <a:pathLst>
                <a:path w="25" h="6">
                  <a:moveTo>
                    <a:pt x="23" y="2"/>
                  </a:moveTo>
                  <a:cubicBezTo>
                    <a:pt x="25" y="3"/>
                    <a:pt x="25" y="6"/>
                    <a:pt x="22" y="6"/>
                  </a:cubicBezTo>
                  <a:cubicBezTo>
                    <a:pt x="22" y="6"/>
                    <a:pt x="21" y="6"/>
                    <a:pt x="20" y="5"/>
                  </a:cubicBezTo>
                  <a:cubicBezTo>
                    <a:pt x="15" y="4"/>
                    <a:pt x="5" y="5"/>
                    <a:pt x="0" y="4"/>
                  </a:cubicBezTo>
                  <a:cubicBezTo>
                    <a:pt x="3" y="0"/>
                    <a:pt x="10" y="2"/>
                    <a:pt x="13" y="2"/>
                  </a:cubicBezTo>
                  <a:cubicBezTo>
                    <a:pt x="18" y="2"/>
                    <a:pt x="19" y="3"/>
                    <a:pt x="2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30" name="Freeform 105"/>
            <p:cNvSpPr>
              <a:spLocks/>
            </p:cNvSpPr>
            <p:nvPr/>
          </p:nvSpPr>
          <p:spPr bwMode="auto">
            <a:xfrm>
              <a:off x="8139355" y="4098300"/>
              <a:ext cx="80631" cy="23436"/>
            </a:xfrm>
            <a:custGeom>
              <a:avLst/>
              <a:gdLst>
                <a:gd name="T0" fmla="*/ 25 w 26"/>
                <a:gd name="T1" fmla="*/ 1 h 7"/>
                <a:gd name="T2" fmla="*/ 26 w 26"/>
                <a:gd name="T3" fmla="*/ 4 h 7"/>
                <a:gd name="T4" fmla="*/ 20 w 26"/>
                <a:gd name="T5" fmla="*/ 5 h 7"/>
                <a:gd name="T6" fmla="*/ 5 w 26"/>
                <a:gd name="T7" fmla="*/ 4 h 7"/>
                <a:gd name="T8" fmla="*/ 0 w 26"/>
                <a:gd name="T9" fmla="*/ 3 h 7"/>
                <a:gd name="T10" fmla="*/ 25 w 26"/>
                <a:gd name="T11" fmla="*/ 1 h 7"/>
              </a:gdLst>
              <a:ahLst/>
              <a:cxnLst>
                <a:cxn ang="0">
                  <a:pos x="T0" y="T1"/>
                </a:cxn>
                <a:cxn ang="0">
                  <a:pos x="T2" y="T3"/>
                </a:cxn>
                <a:cxn ang="0">
                  <a:pos x="T4" y="T5"/>
                </a:cxn>
                <a:cxn ang="0">
                  <a:pos x="T6" y="T7"/>
                </a:cxn>
                <a:cxn ang="0">
                  <a:pos x="T8" y="T9"/>
                </a:cxn>
                <a:cxn ang="0">
                  <a:pos x="T10" y="T11"/>
                </a:cxn>
              </a:cxnLst>
              <a:rect l="0" t="0" r="r" b="b"/>
              <a:pathLst>
                <a:path w="26" h="7">
                  <a:moveTo>
                    <a:pt x="25" y="1"/>
                  </a:moveTo>
                  <a:cubicBezTo>
                    <a:pt x="25" y="2"/>
                    <a:pt x="26" y="3"/>
                    <a:pt x="26" y="4"/>
                  </a:cubicBezTo>
                  <a:cubicBezTo>
                    <a:pt x="25" y="7"/>
                    <a:pt x="23" y="6"/>
                    <a:pt x="20" y="5"/>
                  </a:cubicBezTo>
                  <a:cubicBezTo>
                    <a:pt x="16" y="5"/>
                    <a:pt x="10" y="4"/>
                    <a:pt x="5" y="4"/>
                  </a:cubicBezTo>
                  <a:cubicBezTo>
                    <a:pt x="3" y="4"/>
                    <a:pt x="1" y="5"/>
                    <a:pt x="0" y="3"/>
                  </a:cubicBezTo>
                  <a:cubicBezTo>
                    <a:pt x="6" y="0"/>
                    <a:pt x="17" y="5"/>
                    <a:pt x="2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38" name="Freeform 106"/>
            <p:cNvSpPr>
              <a:spLocks noEditPoints="1"/>
            </p:cNvSpPr>
            <p:nvPr/>
          </p:nvSpPr>
          <p:spPr bwMode="auto">
            <a:xfrm>
              <a:off x="7394576" y="3627438"/>
              <a:ext cx="1077913" cy="566738"/>
            </a:xfrm>
            <a:custGeom>
              <a:avLst/>
              <a:gdLst>
                <a:gd name="T0" fmla="*/ 114 w 342"/>
                <a:gd name="T1" fmla="*/ 19 h 179"/>
                <a:gd name="T2" fmla="*/ 194 w 342"/>
                <a:gd name="T3" fmla="*/ 30 h 179"/>
                <a:gd name="T4" fmla="*/ 265 w 342"/>
                <a:gd name="T5" fmla="*/ 19 h 179"/>
                <a:gd name="T6" fmla="*/ 335 w 342"/>
                <a:gd name="T7" fmla="*/ 144 h 179"/>
                <a:gd name="T8" fmla="*/ 288 w 342"/>
                <a:gd name="T9" fmla="*/ 167 h 179"/>
                <a:gd name="T10" fmla="*/ 235 w 342"/>
                <a:gd name="T11" fmla="*/ 178 h 179"/>
                <a:gd name="T12" fmla="*/ 173 w 342"/>
                <a:gd name="T13" fmla="*/ 172 h 179"/>
                <a:gd name="T14" fmla="*/ 112 w 342"/>
                <a:gd name="T15" fmla="*/ 168 h 179"/>
                <a:gd name="T16" fmla="*/ 43 w 342"/>
                <a:gd name="T17" fmla="*/ 169 h 179"/>
                <a:gd name="T18" fmla="*/ 52 w 342"/>
                <a:gd name="T19" fmla="*/ 47 h 179"/>
                <a:gd name="T20" fmla="*/ 264 w 342"/>
                <a:gd name="T21" fmla="*/ 132 h 179"/>
                <a:gd name="T22" fmla="*/ 229 w 342"/>
                <a:gd name="T23" fmla="*/ 10 h 179"/>
                <a:gd name="T24" fmla="*/ 246 w 342"/>
                <a:gd name="T25" fmla="*/ 177 h 179"/>
                <a:gd name="T26" fmla="*/ 224 w 342"/>
                <a:gd name="T27" fmla="*/ 168 h 179"/>
                <a:gd name="T28" fmla="*/ 225 w 342"/>
                <a:gd name="T29" fmla="*/ 11 h 179"/>
                <a:gd name="T30" fmla="*/ 134 w 342"/>
                <a:gd name="T31" fmla="*/ 20 h 179"/>
                <a:gd name="T32" fmla="*/ 98 w 342"/>
                <a:gd name="T33" fmla="*/ 49 h 179"/>
                <a:gd name="T34" fmla="*/ 112 w 342"/>
                <a:gd name="T35" fmla="*/ 165 h 179"/>
                <a:gd name="T36" fmla="*/ 111 w 342"/>
                <a:gd name="T37" fmla="*/ 24 h 179"/>
                <a:gd name="T38" fmla="*/ 195 w 342"/>
                <a:gd name="T39" fmla="*/ 57 h 179"/>
                <a:gd name="T40" fmla="*/ 154 w 342"/>
                <a:gd name="T41" fmla="*/ 34 h 179"/>
                <a:gd name="T42" fmla="*/ 156 w 342"/>
                <a:gd name="T43" fmla="*/ 142 h 179"/>
                <a:gd name="T44" fmla="*/ 114 w 342"/>
                <a:gd name="T45" fmla="*/ 39 h 179"/>
                <a:gd name="T46" fmla="*/ 52 w 342"/>
                <a:gd name="T47" fmla="*/ 50 h 179"/>
                <a:gd name="T48" fmla="*/ 15 w 342"/>
                <a:gd name="T49" fmla="*/ 153 h 179"/>
                <a:gd name="T50" fmla="*/ 75 w 342"/>
                <a:gd name="T51" fmla="*/ 45 h 179"/>
                <a:gd name="T52" fmla="*/ 221 w 342"/>
                <a:gd name="T53" fmla="*/ 51 h 179"/>
                <a:gd name="T54" fmla="*/ 221 w 342"/>
                <a:gd name="T55" fmla="*/ 170 h 179"/>
                <a:gd name="T56" fmla="*/ 69 w 342"/>
                <a:gd name="T57" fmla="*/ 85 h 179"/>
                <a:gd name="T58" fmla="*/ 82 w 342"/>
                <a:gd name="T59" fmla="*/ 58 h 179"/>
                <a:gd name="T60" fmla="*/ 72 w 342"/>
                <a:gd name="T61" fmla="*/ 74 h 179"/>
                <a:gd name="T62" fmla="*/ 63 w 342"/>
                <a:gd name="T63" fmla="*/ 93 h 179"/>
                <a:gd name="T64" fmla="*/ 45 w 342"/>
                <a:gd name="T65" fmla="*/ 133 h 179"/>
                <a:gd name="T66" fmla="*/ 50 w 342"/>
                <a:gd name="T67" fmla="*/ 131 h 179"/>
                <a:gd name="T68" fmla="*/ 114 w 342"/>
                <a:gd name="T69" fmla="*/ 51 h 179"/>
                <a:gd name="T70" fmla="*/ 153 w 342"/>
                <a:gd name="T71" fmla="*/ 110 h 179"/>
                <a:gd name="T72" fmla="*/ 198 w 342"/>
                <a:gd name="T73" fmla="*/ 165 h 179"/>
                <a:gd name="T74" fmla="*/ 279 w 342"/>
                <a:gd name="T75" fmla="*/ 76 h 179"/>
                <a:gd name="T76" fmla="*/ 267 w 342"/>
                <a:gd name="T77" fmla="*/ 63 h 179"/>
                <a:gd name="T78" fmla="*/ 76 w 342"/>
                <a:gd name="T79" fmla="*/ 57 h 179"/>
                <a:gd name="T80" fmla="*/ 85 w 342"/>
                <a:gd name="T81" fmla="*/ 61 h 179"/>
                <a:gd name="T82" fmla="*/ 107 w 342"/>
                <a:gd name="T83" fmla="*/ 167 h 179"/>
                <a:gd name="T84" fmla="*/ 93 w 342"/>
                <a:gd name="T85" fmla="*/ 64 h 179"/>
                <a:gd name="T86" fmla="*/ 265 w 342"/>
                <a:gd name="T87" fmla="*/ 103 h 179"/>
                <a:gd name="T88" fmla="*/ 306 w 342"/>
                <a:gd name="T89" fmla="*/ 169 h 179"/>
                <a:gd name="T90" fmla="*/ 265 w 342"/>
                <a:gd name="T91" fmla="*/ 73 h 179"/>
                <a:gd name="T92" fmla="*/ 300 w 342"/>
                <a:gd name="T93" fmla="*/ 78 h 179"/>
                <a:gd name="T94" fmla="*/ 278 w 342"/>
                <a:gd name="T95" fmla="*/ 96 h 179"/>
                <a:gd name="T96" fmla="*/ 64 w 342"/>
                <a:gd name="T97" fmla="*/ 105 h 179"/>
                <a:gd name="T98" fmla="*/ 71 w 342"/>
                <a:gd name="T99" fmla="*/ 123 h 179"/>
                <a:gd name="T100" fmla="*/ 280 w 342"/>
                <a:gd name="T101" fmla="*/ 100 h 179"/>
                <a:gd name="T102" fmla="*/ 52 w 342"/>
                <a:gd name="T103" fmla="*/ 111 h 179"/>
                <a:gd name="T104" fmla="*/ 66 w 342"/>
                <a:gd name="T105" fmla="*/ 118 h 179"/>
                <a:gd name="T106" fmla="*/ 323 w 342"/>
                <a:gd name="T107" fmla="*/ 125 h 179"/>
                <a:gd name="T108" fmla="*/ 37 w 342"/>
                <a:gd name="T109" fmla="*/ 140 h 179"/>
                <a:gd name="T110" fmla="*/ 332 w 342"/>
                <a:gd name="T111" fmla="*/ 153 h 179"/>
                <a:gd name="T112" fmla="*/ 153 w 342"/>
                <a:gd name="T113" fmla="*/ 156 h 179"/>
                <a:gd name="T114" fmla="*/ 34 w 342"/>
                <a:gd name="T115" fmla="*/ 149 h 179"/>
                <a:gd name="T116" fmla="*/ 339 w 342"/>
                <a:gd name="T117" fmla="*/ 162 h 179"/>
                <a:gd name="T118" fmla="*/ 115 w 342"/>
                <a:gd name="T119" fmla="*/ 166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2" h="179">
                  <a:moveTo>
                    <a:pt x="79" y="39"/>
                  </a:moveTo>
                  <a:cubicBezTo>
                    <a:pt x="80" y="39"/>
                    <a:pt x="82" y="40"/>
                    <a:pt x="83" y="40"/>
                  </a:cubicBezTo>
                  <a:cubicBezTo>
                    <a:pt x="84" y="37"/>
                    <a:pt x="83" y="32"/>
                    <a:pt x="85" y="30"/>
                  </a:cubicBezTo>
                  <a:cubicBezTo>
                    <a:pt x="92" y="28"/>
                    <a:pt x="99" y="28"/>
                    <a:pt x="106" y="24"/>
                  </a:cubicBezTo>
                  <a:cubicBezTo>
                    <a:pt x="108" y="23"/>
                    <a:pt x="110" y="22"/>
                    <a:pt x="111" y="21"/>
                  </a:cubicBezTo>
                  <a:cubicBezTo>
                    <a:pt x="112" y="21"/>
                    <a:pt x="112" y="20"/>
                    <a:pt x="113" y="21"/>
                  </a:cubicBezTo>
                  <a:cubicBezTo>
                    <a:pt x="113" y="20"/>
                    <a:pt x="114" y="20"/>
                    <a:pt x="114" y="19"/>
                  </a:cubicBezTo>
                  <a:cubicBezTo>
                    <a:pt x="120" y="18"/>
                    <a:pt x="126" y="17"/>
                    <a:pt x="131" y="17"/>
                  </a:cubicBezTo>
                  <a:cubicBezTo>
                    <a:pt x="136" y="17"/>
                    <a:pt x="140" y="18"/>
                    <a:pt x="145" y="19"/>
                  </a:cubicBezTo>
                  <a:cubicBezTo>
                    <a:pt x="147" y="20"/>
                    <a:pt x="150" y="20"/>
                    <a:pt x="152" y="23"/>
                  </a:cubicBezTo>
                  <a:cubicBezTo>
                    <a:pt x="153" y="25"/>
                    <a:pt x="153" y="26"/>
                    <a:pt x="153" y="28"/>
                  </a:cubicBezTo>
                  <a:cubicBezTo>
                    <a:pt x="155" y="28"/>
                    <a:pt x="157" y="27"/>
                    <a:pt x="160" y="26"/>
                  </a:cubicBezTo>
                  <a:cubicBezTo>
                    <a:pt x="164" y="26"/>
                    <a:pt x="170" y="28"/>
                    <a:pt x="176" y="28"/>
                  </a:cubicBezTo>
                  <a:cubicBezTo>
                    <a:pt x="182" y="29"/>
                    <a:pt x="190" y="26"/>
                    <a:pt x="194" y="30"/>
                  </a:cubicBezTo>
                  <a:cubicBezTo>
                    <a:pt x="196" y="32"/>
                    <a:pt x="198" y="37"/>
                    <a:pt x="198" y="41"/>
                  </a:cubicBezTo>
                  <a:cubicBezTo>
                    <a:pt x="199" y="43"/>
                    <a:pt x="198" y="45"/>
                    <a:pt x="198" y="47"/>
                  </a:cubicBezTo>
                  <a:cubicBezTo>
                    <a:pt x="201" y="47"/>
                    <a:pt x="203" y="45"/>
                    <a:pt x="205" y="45"/>
                  </a:cubicBezTo>
                  <a:cubicBezTo>
                    <a:pt x="207" y="34"/>
                    <a:pt x="204" y="22"/>
                    <a:pt x="207" y="15"/>
                  </a:cubicBezTo>
                  <a:cubicBezTo>
                    <a:pt x="214" y="14"/>
                    <a:pt x="221" y="10"/>
                    <a:pt x="228" y="7"/>
                  </a:cubicBezTo>
                  <a:cubicBezTo>
                    <a:pt x="237" y="0"/>
                    <a:pt x="250" y="1"/>
                    <a:pt x="260" y="4"/>
                  </a:cubicBezTo>
                  <a:cubicBezTo>
                    <a:pt x="265" y="6"/>
                    <a:pt x="264" y="12"/>
                    <a:pt x="265" y="19"/>
                  </a:cubicBezTo>
                  <a:cubicBezTo>
                    <a:pt x="266" y="31"/>
                    <a:pt x="266" y="47"/>
                    <a:pt x="265" y="59"/>
                  </a:cubicBezTo>
                  <a:cubicBezTo>
                    <a:pt x="271" y="54"/>
                    <a:pt x="281" y="50"/>
                    <a:pt x="291" y="52"/>
                  </a:cubicBezTo>
                  <a:cubicBezTo>
                    <a:pt x="293" y="56"/>
                    <a:pt x="294" y="60"/>
                    <a:pt x="296" y="64"/>
                  </a:cubicBezTo>
                  <a:cubicBezTo>
                    <a:pt x="297" y="66"/>
                    <a:pt x="298" y="68"/>
                    <a:pt x="299" y="70"/>
                  </a:cubicBezTo>
                  <a:cubicBezTo>
                    <a:pt x="302" y="80"/>
                    <a:pt x="309" y="89"/>
                    <a:pt x="313" y="99"/>
                  </a:cubicBezTo>
                  <a:cubicBezTo>
                    <a:pt x="314" y="101"/>
                    <a:pt x="316" y="103"/>
                    <a:pt x="317" y="106"/>
                  </a:cubicBezTo>
                  <a:cubicBezTo>
                    <a:pt x="323" y="118"/>
                    <a:pt x="329" y="132"/>
                    <a:pt x="335" y="144"/>
                  </a:cubicBezTo>
                  <a:cubicBezTo>
                    <a:pt x="336" y="145"/>
                    <a:pt x="336" y="146"/>
                    <a:pt x="337" y="147"/>
                  </a:cubicBezTo>
                  <a:cubicBezTo>
                    <a:pt x="337" y="148"/>
                    <a:pt x="337" y="148"/>
                    <a:pt x="337" y="148"/>
                  </a:cubicBezTo>
                  <a:cubicBezTo>
                    <a:pt x="339" y="151"/>
                    <a:pt x="340" y="155"/>
                    <a:pt x="342" y="158"/>
                  </a:cubicBezTo>
                  <a:cubicBezTo>
                    <a:pt x="342" y="165"/>
                    <a:pt x="335" y="174"/>
                    <a:pt x="327" y="175"/>
                  </a:cubicBezTo>
                  <a:cubicBezTo>
                    <a:pt x="321" y="176"/>
                    <a:pt x="316" y="176"/>
                    <a:pt x="311" y="174"/>
                  </a:cubicBezTo>
                  <a:cubicBezTo>
                    <a:pt x="308" y="173"/>
                    <a:pt x="306" y="172"/>
                    <a:pt x="303" y="172"/>
                  </a:cubicBezTo>
                  <a:cubicBezTo>
                    <a:pt x="299" y="170"/>
                    <a:pt x="293" y="169"/>
                    <a:pt x="288" y="167"/>
                  </a:cubicBezTo>
                  <a:cubicBezTo>
                    <a:pt x="285" y="167"/>
                    <a:pt x="282" y="165"/>
                    <a:pt x="281" y="164"/>
                  </a:cubicBezTo>
                  <a:cubicBezTo>
                    <a:pt x="280" y="163"/>
                    <a:pt x="279" y="158"/>
                    <a:pt x="278" y="156"/>
                  </a:cubicBezTo>
                  <a:cubicBezTo>
                    <a:pt x="277" y="153"/>
                    <a:pt x="275" y="150"/>
                    <a:pt x="274" y="148"/>
                  </a:cubicBezTo>
                  <a:cubicBezTo>
                    <a:pt x="272" y="142"/>
                    <a:pt x="269" y="137"/>
                    <a:pt x="267" y="132"/>
                  </a:cubicBezTo>
                  <a:cubicBezTo>
                    <a:pt x="266" y="141"/>
                    <a:pt x="266" y="156"/>
                    <a:pt x="267" y="168"/>
                  </a:cubicBezTo>
                  <a:cubicBezTo>
                    <a:pt x="267" y="178"/>
                    <a:pt x="255" y="179"/>
                    <a:pt x="247" y="179"/>
                  </a:cubicBezTo>
                  <a:cubicBezTo>
                    <a:pt x="243" y="179"/>
                    <a:pt x="239" y="178"/>
                    <a:pt x="235" y="178"/>
                  </a:cubicBezTo>
                  <a:cubicBezTo>
                    <a:pt x="232" y="176"/>
                    <a:pt x="227" y="171"/>
                    <a:pt x="222" y="172"/>
                  </a:cubicBezTo>
                  <a:cubicBezTo>
                    <a:pt x="220" y="172"/>
                    <a:pt x="219" y="174"/>
                    <a:pt x="217" y="174"/>
                  </a:cubicBezTo>
                  <a:cubicBezTo>
                    <a:pt x="212" y="175"/>
                    <a:pt x="208" y="175"/>
                    <a:pt x="205" y="171"/>
                  </a:cubicBezTo>
                  <a:cubicBezTo>
                    <a:pt x="203" y="171"/>
                    <a:pt x="200" y="170"/>
                    <a:pt x="198" y="168"/>
                  </a:cubicBezTo>
                  <a:cubicBezTo>
                    <a:pt x="195" y="168"/>
                    <a:pt x="194" y="170"/>
                    <a:pt x="193" y="171"/>
                  </a:cubicBezTo>
                  <a:cubicBezTo>
                    <a:pt x="190" y="173"/>
                    <a:pt x="186" y="172"/>
                    <a:pt x="182" y="172"/>
                  </a:cubicBezTo>
                  <a:cubicBezTo>
                    <a:pt x="179" y="172"/>
                    <a:pt x="176" y="172"/>
                    <a:pt x="173" y="172"/>
                  </a:cubicBezTo>
                  <a:cubicBezTo>
                    <a:pt x="169" y="172"/>
                    <a:pt x="165" y="170"/>
                    <a:pt x="161" y="171"/>
                  </a:cubicBezTo>
                  <a:cubicBezTo>
                    <a:pt x="158" y="170"/>
                    <a:pt x="156" y="170"/>
                    <a:pt x="154" y="169"/>
                  </a:cubicBezTo>
                  <a:cubicBezTo>
                    <a:pt x="151" y="172"/>
                    <a:pt x="140" y="173"/>
                    <a:pt x="138" y="172"/>
                  </a:cubicBezTo>
                  <a:cubicBezTo>
                    <a:pt x="137" y="172"/>
                    <a:pt x="138" y="173"/>
                    <a:pt x="137" y="173"/>
                  </a:cubicBezTo>
                  <a:cubicBezTo>
                    <a:pt x="134" y="171"/>
                    <a:pt x="122" y="171"/>
                    <a:pt x="115" y="169"/>
                  </a:cubicBezTo>
                  <a:cubicBezTo>
                    <a:pt x="114" y="169"/>
                    <a:pt x="114" y="172"/>
                    <a:pt x="113" y="171"/>
                  </a:cubicBezTo>
                  <a:cubicBezTo>
                    <a:pt x="112" y="171"/>
                    <a:pt x="112" y="170"/>
                    <a:pt x="112" y="168"/>
                  </a:cubicBezTo>
                  <a:cubicBezTo>
                    <a:pt x="111" y="170"/>
                    <a:pt x="109" y="171"/>
                    <a:pt x="109" y="171"/>
                  </a:cubicBezTo>
                  <a:cubicBezTo>
                    <a:pt x="102" y="171"/>
                    <a:pt x="94" y="173"/>
                    <a:pt x="86" y="170"/>
                  </a:cubicBezTo>
                  <a:cubicBezTo>
                    <a:pt x="81" y="165"/>
                    <a:pt x="75" y="160"/>
                    <a:pt x="68" y="157"/>
                  </a:cubicBezTo>
                  <a:cubicBezTo>
                    <a:pt x="69" y="144"/>
                    <a:pt x="69" y="131"/>
                    <a:pt x="70" y="117"/>
                  </a:cubicBezTo>
                  <a:cubicBezTo>
                    <a:pt x="65" y="128"/>
                    <a:pt x="60" y="139"/>
                    <a:pt x="55" y="150"/>
                  </a:cubicBezTo>
                  <a:cubicBezTo>
                    <a:pt x="53" y="155"/>
                    <a:pt x="51" y="162"/>
                    <a:pt x="48" y="167"/>
                  </a:cubicBezTo>
                  <a:cubicBezTo>
                    <a:pt x="46" y="169"/>
                    <a:pt x="45" y="167"/>
                    <a:pt x="43" y="169"/>
                  </a:cubicBezTo>
                  <a:cubicBezTo>
                    <a:pt x="38" y="167"/>
                    <a:pt x="31" y="166"/>
                    <a:pt x="28" y="161"/>
                  </a:cubicBezTo>
                  <a:cubicBezTo>
                    <a:pt x="19" y="157"/>
                    <a:pt x="9" y="153"/>
                    <a:pt x="0" y="150"/>
                  </a:cubicBezTo>
                  <a:cubicBezTo>
                    <a:pt x="0" y="149"/>
                    <a:pt x="1" y="147"/>
                    <a:pt x="0" y="147"/>
                  </a:cubicBezTo>
                  <a:cubicBezTo>
                    <a:pt x="7" y="132"/>
                    <a:pt x="15" y="118"/>
                    <a:pt x="22" y="104"/>
                  </a:cubicBezTo>
                  <a:cubicBezTo>
                    <a:pt x="22" y="98"/>
                    <a:pt x="26" y="94"/>
                    <a:pt x="28" y="89"/>
                  </a:cubicBezTo>
                  <a:cubicBezTo>
                    <a:pt x="32" y="79"/>
                    <a:pt x="37" y="72"/>
                    <a:pt x="41" y="63"/>
                  </a:cubicBezTo>
                  <a:cubicBezTo>
                    <a:pt x="43" y="59"/>
                    <a:pt x="48" y="49"/>
                    <a:pt x="52" y="47"/>
                  </a:cubicBezTo>
                  <a:cubicBezTo>
                    <a:pt x="54" y="45"/>
                    <a:pt x="59" y="44"/>
                    <a:pt x="62" y="44"/>
                  </a:cubicBezTo>
                  <a:cubicBezTo>
                    <a:pt x="64" y="43"/>
                    <a:pt x="66" y="43"/>
                    <a:pt x="68" y="42"/>
                  </a:cubicBezTo>
                  <a:cubicBezTo>
                    <a:pt x="72" y="41"/>
                    <a:pt x="76" y="42"/>
                    <a:pt x="79" y="39"/>
                  </a:cubicBezTo>
                  <a:close/>
                  <a:moveTo>
                    <a:pt x="246" y="177"/>
                  </a:moveTo>
                  <a:cubicBezTo>
                    <a:pt x="252" y="177"/>
                    <a:pt x="262" y="175"/>
                    <a:pt x="264" y="171"/>
                  </a:cubicBezTo>
                  <a:cubicBezTo>
                    <a:pt x="264" y="169"/>
                    <a:pt x="264" y="164"/>
                    <a:pt x="264" y="161"/>
                  </a:cubicBezTo>
                  <a:cubicBezTo>
                    <a:pt x="264" y="153"/>
                    <a:pt x="264" y="141"/>
                    <a:pt x="264" y="132"/>
                  </a:cubicBezTo>
                  <a:cubicBezTo>
                    <a:pt x="264" y="127"/>
                    <a:pt x="263" y="121"/>
                    <a:pt x="263" y="115"/>
                  </a:cubicBezTo>
                  <a:cubicBezTo>
                    <a:pt x="263" y="103"/>
                    <a:pt x="262" y="92"/>
                    <a:pt x="262" y="80"/>
                  </a:cubicBezTo>
                  <a:cubicBezTo>
                    <a:pt x="263" y="53"/>
                    <a:pt x="264" y="32"/>
                    <a:pt x="262" y="10"/>
                  </a:cubicBezTo>
                  <a:cubicBezTo>
                    <a:pt x="261" y="10"/>
                    <a:pt x="261" y="8"/>
                    <a:pt x="261" y="8"/>
                  </a:cubicBezTo>
                  <a:cubicBezTo>
                    <a:pt x="257" y="5"/>
                    <a:pt x="253" y="5"/>
                    <a:pt x="249" y="5"/>
                  </a:cubicBezTo>
                  <a:cubicBezTo>
                    <a:pt x="246" y="4"/>
                    <a:pt x="243" y="4"/>
                    <a:pt x="241" y="4"/>
                  </a:cubicBezTo>
                  <a:cubicBezTo>
                    <a:pt x="237" y="5"/>
                    <a:pt x="230" y="6"/>
                    <a:pt x="229" y="10"/>
                  </a:cubicBezTo>
                  <a:cubicBezTo>
                    <a:pt x="227" y="15"/>
                    <a:pt x="229" y="27"/>
                    <a:pt x="229" y="32"/>
                  </a:cubicBezTo>
                  <a:cubicBezTo>
                    <a:pt x="229" y="38"/>
                    <a:pt x="229" y="45"/>
                    <a:pt x="230" y="52"/>
                  </a:cubicBezTo>
                  <a:cubicBezTo>
                    <a:pt x="231" y="60"/>
                    <a:pt x="233" y="69"/>
                    <a:pt x="233" y="79"/>
                  </a:cubicBezTo>
                  <a:cubicBezTo>
                    <a:pt x="233" y="94"/>
                    <a:pt x="234" y="112"/>
                    <a:pt x="233" y="128"/>
                  </a:cubicBezTo>
                  <a:cubicBezTo>
                    <a:pt x="232" y="131"/>
                    <a:pt x="233" y="133"/>
                    <a:pt x="233" y="137"/>
                  </a:cubicBezTo>
                  <a:cubicBezTo>
                    <a:pt x="233" y="149"/>
                    <a:pt x="232" y="161"/>
                    <a:pt x="231" y="173"/>
                  </a:cubicBezTo>
                  <a:cubicBezTo>
                    <a:pt x="235" y="175"/>
                    <a:pt x="240" y="177"/>
                    <a:pt x="246" y="177"/>
                  </a:cubicBezTo>
                  <a:close/>
                  <a:moveTo>
                    <a:pt x="208" y="19"/>
                  </a:moveTo>
                  <a:cubicBezTo>
                    <a:pt x="208" y="28"/>
                    <a:pt x="208" y="39"/>
                    <a:pt x="208" y="45"/>
                  </a:cubicBezTo>
                  <a:cubicBezTo>
                    <a:pt x="212" y="46"/>
                    <a:pt x="218" y="47"/>
                    <a:pt x="222" y="48"/>
                  </a:cubicBezTo>
                  <a:cubicBezTo>
                    <a:pt x="222" y="49"/>
                    <a:pt x="223" y="49"/>
                    <a:pt x="224" y="50"/>
                  </a:cubicBezTo>
                  <a:cubicBezTo>
                    <a:pt x="225" y="55"/>
                    <a:pt x="224" y="62"/>
                    <a:pt x="224" y="68"/>
                  </a:cubicBezTo>
                  <a:cubicBezTo>
                    <a:pt x="224" y="85"/>
                    <a:pt x="226" y="104"/>
                    <a:pt x="225" y="123"/>
                  </a:cubicBezTo>
                  <a:cubicBezTo>
                    <a:pt x="225" y="137"/>
                    <a:pt x="225" y="151"/>
                    <a:pt x="224" y="168"/>
                  </a:cubicBezTo>
                  <a:cubicBezTo>
                    <a:pt x="226" y="169"/>
                    <a:pt x="226" y="170"/>
                    <a:pt x="229" y="171"/>
                  </a:cubicBezTo>
                  <a:cubicBezTo>
                    <a:pt x="231" y="152"/>
                    <a:pt x="230" y="134"/>
                    <a:pt x="230" y="111"/>
                  </a:cubicBezTo>
                  <a:cubicBezTo>
                    <a:pt x="230" y="108"/>
                    <a:pt x="231" y="105"/>
                    <a:pt x="231" y="102"/>
                  </a:cubicBezTo>
                  <a:cubicBezTo>
                    <a:pt x="231" y="94"/>
                    <a:pt x="231" y="85"/>
                    <a:pt x="231" y="77"/>
                  </a:cubicBezTo>
                  <a:cubicBezTo>
                    <a:pt x="230" y="68"/>
                    <a:pt x="228" y="58"/>
                    <a:pt x="228" y="48"/>
                  </a:cubicBezTo>
                  <a:cubicBezTo>
                    <a:pt x="227" y="38"/>
                    <a:pt x="227" y="29"/>
                    <a:pt x="226" y="19"/>
                  </a:cubicBezTo>
                  <a:cubicBezTo>
                    <a:pt x="226" y="16"/>
                    <a:pt x="227" y="14"/>
                    <a:pt x="225" y="11"/>
                  </a:cubicBezTo>
                  <a:cubicBezTo>
                    <a:pt x="219" y="14"/>
                    <a:pt x="214" y="16"/>
                    <a:pt x="208" y="19"/>
                  </a:cubicBezTo>
                  <a:close/>
                  <a:moveTo>
                    <a:pt x="123" y="38"/>
                  </a:moveTo>
                  <a:cubicBezTo>
                    <a:pt x="128" y="39"/>
                    <a:pt x="132" y="40"/>
                    <a:pt x="137" y="40"/>
                  </a:cubicBezTo>
                  <a:cubicBezTo>
                    <a:pt x="140" y="40"/>
                    <a:pt x="145" y="39"/>
                    <a:pt x="146" y="39"/>
                  </a:cubicBezTo>
                  <a:cubicBezTo>
                    <a:pt x="147" y="39"/>
                    <a:pt x="149" y="38"/>
                    <a:pt x="150" y="37"/>
                  </a:cubicBezTo>
                  <a:cubicBezTo>
                    <a:pt x="150" y="32"/>
                    <a:pt x="150" y="27"/>
                    <a:pt x="149" y="23"/>
                  </a:cubicBezTo>
                  <a:cubicBezTo>
                    <a:pt x="145" y="22"/>
                    <a:pt x="140" y="20"/>
                    <a:pt x="134" y="20"/>
                  </a:cubicBezTo>
                  <a:cubicBezTo>
                    <a:pt x="128" y="20"/>
                    <a:pt x="117" y="20"/>
                    <a:pt x="115" y="23"/>
                  </a:cubicBezTo>
                  <a:cubicBezTo>
                    <a:pt x="113" y="25"/>
                    <a:pt x="114" y="28"/>
                    <a:pt x="114" y="31"/>
                  </a:cubicBezTo>
                  <a:cubicBezTo>
                    <a:pt x="114" y="34"/>
                    <a:pt x="113" y="36"/>
                    <a:pt x="114" y="38"/>
                  </a:cubicBezTo>
                  <a:cubicBezTo>
                    <a:pt x="116" y="35"/>
                    <a:pt x="120" y="38"/>
                    <a:pt x="123" y="38"/>
                  </a:cubicBezTo>
                  <a:close/>
                  <a:moveTo>
                    <a:pt x="86" y="34"/>
                  </a:moveTo>
                  <a:cubicBezTo>
                    <a:pt x="86" y="36"/>
                    <a:pt x="85" y="39"/>
                    <a:pt x="85" y="41"/>
                  </a:cubicBezTo>
                  <a:cubicBezTo>
                    <a:pt x="90" y="42"/>
                    <a:pt x="94" y="46"/>
                    <a:pt x="98" y="49"/>
                  </a:cubicBezTo>
                  <a:cubicBezTo>
                    <a:pt x="99" y="52"/>
                    <a:pt x="96" y="57"/>
                    <a:pt x="95" y="61"/>
                  </a:cubicBezTo>
                  <a:cubicBezTo>
                    <a:pt x="101" y="60"/>
                    <a:pt x="105" y="61"/>
                    <a:pt x="109" y="63"/>
                  </a:cubicBezTo>
                  <a:cubicBezTo>
                    <a:pt x="109" y="66"/>
                    <a:pt x="108" y="69"/>
                    <a:pt x="110" y="71"/>
                  </a:cubicBezTo>
                  <a:cubicBezTo>
                    <a:pt x="111" y="87"/>
                    <a:pt x="112" y="105"/>
                    <a:pt x="111" y="121"/>
                  </a:cubicBezTo>
                  <a:cubicBezTo>
                    <a:pt x="111" y="124"/>
                    <a:pt x="110" y="126"/>
                    <a:pt x="110" y="129"/>
                  </a:cubicBezTo>
                  <a:cubicBezTo>
                    <a:pt x="110" y="138"/>
                    <a:pt x="111" y="148"/>
                    <a:pt x="111" y="157"/>
                  </a:cubicBezTo>
                  <a:cubicBezTo>
                    <a:pt x="110" y="160"/>
                    <a:pt x="109" y="163"/>
                    <a:pt x="112" y="165"/>
                  </a:cubicBezTo>
                  <a:cubicBezTo>
                    <a:pt x="111" y="163"/>
                    <a:pt x="113" y="157"/>
                    <a:pt x="111" y="154"/>
                  </a:cubicBezTo>
                  <a:cubicBezTo>
                    <a:pt x="111" y="153"/>
                    <a:pt x="112" y="154"/>
                    <a:pt x="112" y="153"/>
                  </a:cubicBezTo>
                  <a:cubicBezTo>
                    <a:pt x="112" y="139"/>
                    <a:pt x="112" y="122"/>
                    <a:pt x="112" y="108"/>
                  </a:cubicBezTo>
                  <a:cubicBezTo>
                    <a:pt x="113" y="97"/>
                    <a:pt x="112" y="85"/>
                    <a:pt x="112" y="75"/>
                  </a:cubicBezTo>
                  <a:cubicBezTo>
                    <a:pt x="112" y="66"/>
                    <a:pt x="112" y="56"/>
                    <a:pt x="112" y="48"/>
                  </a:cubicBezTo>
                  <a:cubicBezTo>
                    <a:pt x="112" y="40"/>
                    <a:pt x="112" y="32"/>
                    <a:pt x="111" y="24"/>
                  </a:cubicBezTo>
                  <a:cubicBezTo>
                    <a:pt x="111" y="24"/>
                    <a:pt x="111" y="24"/>
                    <a:pt x="111" y="24"/>
                  </a:cubicBezTo>
                  <a:cubicBezTo>
                    <a:pt x="105" y="28"/>
                    <a:pt x="93" y="31"/>
                    <a:pt x="86" y="34"/>
                  </a:cubicBezTo>
                  <a:close/>
                  <a:moveTo>
                    <a:pt x="179" y="170"/>
                  </a:moveTo>
                  <a:cubicBezTo>
                    <a:pt x="186" y="171"/>
                    <a:pt x="192" y="169"/>
                    <a:pt x="194" y="165"/>
                  </a:cubicBezTo>
                  <a:cubicBezTo>
                    <a:pt x="195" y="157"/>
                    <a:pt x="194" y="147"/>
                    <a:pt x="194" y="139"/>
                  </a:cubicBezTo>
                  <a:cubicBezTo>
                    <a:pt x="194" y="120"/>
                    <a:pt x="194" y="103"/>
                    <a:pt x="195" y="87"/>
                  </a:cubicBezTo>
                  <a:cubicBezTo>
                    <a:pt x="196" y="79"/>
                    <a:pt x="195" y="70"/>
                    <a:pt x="195" y="61"/>
                  </a:cubicBezTo>
                  <a:cubicBezTo>
                    <a:pt x="195" y="60"/>
                    <a:pt x="195" y="58"/>
                    <a:pt x="195" y="57"/>
                  </a:cubicBezTo>
                  <a:cubicBezTo>
                    <a:pt x="195" y="55"/>
                    <a:pt x="195" y="54"/>
                    <a:pt x="195" y="52"/>
                  </a:cubicBezTo>
                  <a:cubicBezTo>
                    <a:pt x="195" y="48"/>
                    <a:pt x="197" y="39"/>
                    <a:pt x="194" y="35"/>
                  </a:cubicBezTo>
                  <a:cubicBezTo>
                    <a:pt x="193" y="33"/>
                    <a:pt x="188" y="31"/>
                    <a:pt x="185" y="31"/>
                  </a:cubicBezTo>
                  <a:cubicBezTo>
                    <a:pt x="180" y="30"/>
                    <a:pt x="176" y="31"/>
                    <a:pt x="171" y="30"/>
                  </a:cubicBezTo>
                  <a:cubicBezTo>
                    <a:pt x="166" y="29"/>
                    <a:pt x="161" y="28"/>
                    <a:pt x="158" y="29"/>
                  </a:cubicBezTo>
                  <a:cubicBezTo>
                    <a:pt x="157" y="29"/>
                    <a:pt x="154" y="30"/>
                    <a:pt x="154" y="32"/>
                  </a:cubicBezTo>
                  <a:cubicBezTo>
                    <a:pt x="153" y="32"/>
                    <a:pt x="154" y="33"/>
                    <a:pt x="154" y="34"/>
                  </a:cubicBezTo>
                  <a:cubicBezTo>
                    <a:pt x="154" y="36"/>
                    <a:pt x="154" y="40"/>
                    <a:pt x="154" y="43"/>
                  </a:cubicBezTo>
                  <a:cubicBezTo>
                    <a:pt x="154" y="44"/>
                    <a:pt x="153" y="45"/>
                    <a:pt x="153" y="46"/>
                  </a:cubicBezTo>
                  <a:cubicBezTo>
                    <a:pt x="153" y="50"/>
                    <a:pt x="153" y="54"/>
                    <a:pt x="153" y="57"/>
                  </a:cubicBezTo>
                  <a:cubicBezTo>
                    <a:pt x="153" y="66"/>
                    <a:pt x="155" y="77"/>
                    <a:pt x="155" y="88"/>
                  </a:cubicBezTo>
                  <a:cubicBezTo>
                    <a:pt x="155" y="93"/>
                    <a:pt x="155" y="98"/>
                    <a:pt x="155" y="103"/>
                  </a:cubicBezTo>
                  <a:cubicBezTo>
                    <a:pt x="155" y="108"/>
                    <a:pt x="156" y="113"/>
                    <a:pt x="156" y="118"/>
                  </a:cubicBezTo>
                  <a:cubicBezTo>
                    <a:pt x="156" y="126"/>
                    <a:pt x="156" y="134"/>
                    <a:pt x="156" y="142"/>
                  </a:cubicBezTo>
                  <a:cubicBezTo>
                    <a:pt x="155" y="150"/>
                    <a:pt x="154" y="159"/>
                    <a:pt x="156" y="167"/>
                  </a:cubicBezTo>
                  <a:cubicBezTo>
                    <a:pt x="162" y="167"/>
                    <a:pt x="171" y="169"/>
                    <a:pt x="179" y="170"/>
                  </a:cubicBezTo>
                  <a:close/>
                  <a:moveTo>
                    <a:pt x="114" y="47"/>
                  </a:moveTo>
                  <a:cubicBezTo>
                    <a:pt x="118" y="47"/>
                    <a:pt x="122" y="50"/>
                    <a:pt x="127" y="51"/>
                  </a:cubicBezTo>
                  <a:cubicBezTo>
                    <a:pt x="133" y="52"/>
                    <a:pt x="146" y="53"/>
                    <a:pt x="151" y="49"/>
                  </a:cubicBezTo>
                  <a:cubicBezTo>
                    <a:pt x="150" y="45"/>
                    <a:pt x="150" y="44"/>
                    <a:pt x="151" y="40"/>
                  </a:cubicBezTo>
                  <a:cubicBezTo>
                    <a:pt x="140" y="44"/>
                    <a:pt x="126" y="42"/>
                    <a:pt x="114" y="39"/>
                  </a:cubicBezTo>
                  <a:cubicBezTo>
                    <a:pt x="113" y="42"/>
                    <a:pt x="114" y="44"/>
                    <a:pt x="114" y="47"/>
                  </a:cubicBezTo>
                  <a:close/>
                  <a:moveTo>
                    <a:pt x="94" y="49"/>
                  </a:moveTo>
                  <a:cubicBezTo>
                    <a:pt x="90" y="47"/>
                    <a:pt x="86" y="43"/>
                    <a:pt x="80" y="43"/>
                  </a:cubicBezTo>
                  <a:cubicBezTo>
                    <a:pt x="79" y="44"/>
                    <a:pt x="77" y="45"/>
                    <a:pt x="77" y="47"/>
                  </a:cubicBezTo>
                  <a:cubicBezTo>
                    <a:pt x="84" y="47"/>
                    <a:pt x="88" y="52"/>
                    <a:pt x="94" y="55"/>
                  </a:cubicBezTo>
                  <a:cubicBezTo>
                    <a:pt x="95" y="52"/>
                    <a:pt x="96" y="51"/>
                    <a:pt x="94" y="49"/>
                  </a:cubicBezTo>
                  <a:close/>
                  <a:moveTo>
                    <a:pt x="52" y="50"/>
                  </a:moveTo>
                  <a:cubicBezTo>
                    <a:pt x="43" y="64"/>
                    <a:pt x="36" y="80"/>
                    <a:pt x="28" y="95"/>
                  </a:cubicBezTo>
                  <a:cubicBezTo>
                    <a:pt x="28" y="96"/>
                    <a:pt x="27" y="97"/>
                    <a:pt x="26" y="98"/>
                  </a:cubicBezTo>
                  <a:cubicBezTo>
                    <a:pt x="25" y="100"/>
                    <a:pt x="25" y="103"/>
                    <a:pt x="24" y="105"/>
                  </a:cubicBezTo>
                  <a:cubicBezTo>
                    <a:pt x="21" y="113"/>
                    <a:pt x="15" y="121"/>
                    <a:pt x="12" y="130"/>
                  </a:cubicBezTo>
                  <a:cubicBezTo>
                    <a:pt x="8" y="135"/>
                    <a:pt x="6" y="141"/>
                    <a:pt x="4" y="147"/>
                  </a:cubicBezTo>
                  <a:cubicBezTo>
                    <a:pt x="6" y="150"/>
                    <a:pt x="11" y="151"/>
                    <a:pt x="13" y="152"/>
                  </a:cubicBezTo>
                  <a:cubicBezTo>
                    <a:pt x="14" y="153"/>
                    <a:pt x="15" y="153"/>
                    <a:pt x="15" y="153"/>
                  </a:cubicBezTo>
                  <a:cubicBezTo>
                    <a:pt x="20" y="155"/>
                    <a:pt x="24" y="156"/>
                    <a:pt x="27" y="156"/>
                  </a:cubicBezTo>
                  <a:cubicBezTo>
                    <a:pt x="28" y="155"/>
                    <a:pt x="28" y="154"/>
                    <a:pt x="28" y="152"/>
                  </a:cubicBezTo>
                  <a:cubicBezTo>
                    <a:pt x="28" y="151"/>
                    <a:pt x="29" y="152"/>
                    <a:pt x="30" y="151"/>
                  </a:cubicBezTo>
                  <a:cubicBezTo>
                    <a:pt x="37" y="135"/>
                    <a:pt x="45" y="119"/>
                    <a:pt x="51" y="102"/>
                  </a:cubicBezTo>
                  <a:cubicBezTo>
                    <a:pt x="58" y="85"/>
                    <a:pt x="65" y="65"/>
                    <a:pt x="74" y="50"/>
                  </a:cubicBezTo>
                  <a:cubicBezTo>
                    <a:pt x="73" y="49"/>
                    <a:pt x="72" y="49"/>
                    <a:pt x="72" y="48"/>
                  </a:cubicBezTo>
                  <a:cubicBezTo>
                    <a:pt x="74" y="47"/>
                    <a:pt x="75" y="47"/>
                    <a:pt x="75" y="45"/>
                  </a:cubicBezTo>
                  <a:cubicBezTo>
                    <a:pt x="69" y="44"/>
                    <a:pt x="58" y="46"/>
                    <a:pt x="52" y="50"/>
                  </a:cubicBezTo>
                  <a:close/>
                  <a:moveTo>
                    <a:pt x="222" y="152"/>
                  </a:moveTo>
                  <a:cubicBezTo>
                    <a:pt x="223" y="137"/>
                    <a:pt x="223" y="119"/>
                    <a:pt x="223" y="105"/>
                  </a:cubicBezTo>
                  <a:cubicBezTo>
                    <a:pt x="223" y="100"/>
                    <a:pt x="222" y="96"/>
                    <a:pt x="222" y="93"/>
                  </a:cubicBezTo>
                  <a:cubicBezTo>
                    <a:pt x="222" y="91"/>
                    <a:pt x="222" y="90"/>
                    <a:pt x="222" y="88"/>
                  </a:cubicBezTo>
                  <a:cubicBezTo>
                    <a:pt x="222" y="82"/>
                    <a:pt x="222" y="76"/>
                    <a:pt x="222" y="70"/>
                  </a:cubicBezTo>
                  <a:cubicBezTo>
                    <a:pt x="222" y="65"/>
                    <a:pt x="223" y="53"/>
                    <a:pt x="221" y="51"/>
                  </a:cubicBezTo>
                  <a:cubicBezTo>
                    <a:pt x="220" y="50"/>
                    <a:pt x="211" y="48"/>
                    <a:pt x="208" y="48"/>
                  </a:cubicBezTo>
                  <a:cubicBezTo>
                    <a:pt x="208" y="48"/>
                    <a:pt x="206" y="48"/>
                    <a:pt x="205" y="49"/>
                  </a:cubicBezTo>
                  <a:cubicBezTo>
                    <a:pt x="206" y="53"/>
                    <a:pt x="205" y="58"/>
                    <a:pt x="205" y="63"/>
                  </a:cubicBezTo>
                  <a:cubicBezTo>
                    <a:pt x="205" y="68"/>
                    <a:pt x="205" y="73"/>
                    <a:pt x="205" y="77"/>
                  </a:cubicBezTo>
                  <a:cubicBezTo>
                    <a:pt x="205" y="87"/>
                    <a:pt x="206" y="97"/>
                    <a:pt x="206" y="107"/>
                  </a:cubicBezTo>
                  <a:cubicBezTo>
                    <a:pt x="207" y="128"/>
                    <a:pt x="206" y="149"/>
                    <a:pt x="205" y="169"/>
                  </a:cubicBezTo>
                  <a:cubicBezTo>
                    <a:pt x="209" y="174"/>
                    <a:pt x="217" y="172"/>
                    <a:pt x="221" y="170"/>
                  </a:cubicBezTo>
                  <a:cubicBezTo>
                    <a:pt x="223" y="164"/>
                    <a:pt x="222" y="158"/>
                    <a:pt x="222" y="152"/>
                  </a:cubicBezTo>
                  <a:close/>
                  <a:moveTo>
                    <a:pt x="68" y="115"/>
                  </a:moveTo>
                  <a:cubicBezTo>
                    <a:pt x="68" y="114"/>
                    <a:pt x="69" y="113"/>
                    <a:pt x="70" y="111"/>
                  </a:cubicBezTo>
                  <a:cubicBezTo>
                    <a:pt x="69" y="112"/>
                    <a:pt x="68" y="112"/>
                    <a:pt x="67" y="111"/>
                  </a:cubicBezTo>
                  <a:cubicBezTo>
                    <a:pt x="67" y="107"/>
                    <a:pt x="62" y="108"/>
                    <a:pt x="60" y="105"/>
                  </a:cubicBezTo>
                  <a:cubicBezTo>
                    <a:pt x="60" y="105"/>
                    <a:pt x="60" y="103"/>
                    <a:pt x="62" y="103"/>
                  </a:cubicBezTo>
                  <a:cubicBezTo>
                    <a:pt x="63" y="97"/>
                    <a:pt x="68" y="93"/>
                    <a:pt x="69" y="85"/>
                  </a:cubicBezTo>
                  <a:cubicBezTo>
                    <a:pt x="72" y="82"/>
                    <a:pt x="76" y="87"/>
                    <a:pt x="79" y="88"/>
                  </a:cubicBezTo>
                  <a:cubicBezTo>
                    <a:pt x="80" y="87"/>
                    <a:pt x="81" y="86"/>
                    <a:pt x="81" y="85"/>
                  </a:cubicBezTo>
                  <a:cubicBezTo>
                    <a:pt x="78" y="82"/>
                    <a:pt x="75" y="83"/>
                    <a:pt x="72" y="81"/>
                  </a:cubicBezTo>
                  <a:cubicBezTo>
                    <a:pt x="71" y="76"/>
                    <a:pt x="76" y="76"/>
                    <a:pt x="76" y="71"/>
                  </a:cubicBezTo>
                  <a:cubicBezTo>
                    <a:pt x="78" y="69"/>
                    <a:pt x="79" y="66"/>
                    <a:pt x="80" y="63"/>
                  </a:cubicBezTo>
                  <a:cubicBezTo>
                    <a:pt x="81" y="61"/>
                    <a:pt x="81" y="57"/>
                    <a:pt x="82" y="59"/>
                  </a:cubicBezTo>
                  <a:cubicBezTo>
                    <a:pt x="82" y="58"/>
                    <a:pt x="81" y="58"/>
                    <a:pt x="82" y="58"/>
                  </a:cubicBezTo>
                  <a:cubicBezTo>
                    <a:pt x="86" y="56"/>
                    <a:pt x="89" y="59"/>
                    <a:pt x="92" y="61"/>
                  </a:cubicBezTo>
                  <a:cubicBezTo>
                    <a:pt x="92" y="60"/>
                    <a:pt x="93" y="59"/>
                    <a:pt x="93" y="58"/>
                  </a:cubicBezTo>
                  <a:cubicBezTo>
                    <a:pt x="89" y="53"/>
                    <a:pt x="83" y="50"/>
                    <a:pt x="76" y="49"/>
                  </a:cubicBezTo>
                  <a:cubicBezTo>
                    <a:pt x="76" y="51"/>
                    <a:pt x="74" y="52"/>
                    <a:pt x="75" y="53"/>
                  </a:cubicBezTo>
                  <a:cubicBezTo>
                    <a:pt x="77" y="54"/>
                    <a:pt x="82" y="57"/>
                    <a:pt x="78" y="60"/>
                  </a:cubicBezTo>
                  <a:cubicBezTo>
                    <a:pt x="78" y="61"/>
                    <a:pt x="77" y="62"/>
                    <a:pt x="77" y="63"/>
                  </a:cubicBezTo>
                  <a:cubicBezTo>
                    <a:pt x="75" y="67"/>
                    <a:pt x="73" y="71"/>
                    <a:pt x="72" y="74"/>
                  </a:cubicBezTo>
                  <a:cubicBezTo>
                    <a:pt x="71" y="76"/>
                    <a:pt x="71" y="79"/>
                    <a:pt x="69" y="80"/>
                  </a:cubicBezTo>
                  <a:cubicBezTo>
                    <a:pt x="68" y="79"/>
                    <a:pt x="67" y="78"/>
                    <a:pt x="66" y="77"/>
                  </a:cubicBezTo>
                  <a:cubicBezTo>
                    <a:pt x="65" y="78"/>
                    <a:pt x="64" y="78"/>
                    <a:pt x="63" y="78"/>
                  </a:cubicBezTo>
                  <a:cubicBezTo>
                    <a:pt x="62" y="79"/>
                    <a:pt x="62" y="80"/>
                    <a:pt x="62" y="82"/>
                  </a:cubicBezTo>
                  <a:cubicBezTo>
                    <a:pt x="63" y="83"/>
                    <a:pt x="66" y="84"/>
                    <a:pt x="66" y="86"/>
                  </a:cubicBezTo>
                  <a:cubicBezTo>
                    <a:pt x="66" y="87"/>
                    <a:pt x="64" y="88"/>
                    <a:pt x="63" y="90"/>
                  </a:cubicBezTo>
                  <a:cubicBezTo>
                    <a:pt x="63" y="91"/>
                    <a:pt x="63" y="92"/>
                    <a:pt x="63" y="93"/>
                  </a:cubicBezTo>
                  <a:cubicBezTo>
                    <a:pt x="61" y="97"/>
                    <a:pt x="59" y="102"/>
                    <a:pt x="58" y="105"/>
                  </a:cubicBezTo>
                  <a:cubicBezTo>
                    <a:pt x="57" y="105"/>
                    <a:pt x="57" y="105"/>
                    <a:pt x="56" y="105"/>
                  </a:cubicBezTo>
                  <a:cubicBezTo>
                    <a:pt x="55" y="105"/>
                    <a:pt x="55" y="104"/>
                    <a:pt x="53" y="103"/>
                  </a:cubicBezTo>
                  <a:cubicBezTo>
                    <a:pt x="52" y="105"/>
                    <a:pt x="52" y="107"/>
                    <a:pt x="51" y="108"/>
                  </a:cubicBezTo>
                  <a:cubicBezTo>
                    <a:pt x="53" y="109"/>
                    <a:pt x="55" y="110"/>
                    <a:pt x="55" y="112"/>
                  </a:cubicBezTo>
                  <a:cubicBezTo>
                    <a:pt x="51" y="117"/>
                    <a:pt x="48" y="125"/>
                    <a:pt x="48" y="131"/>
                  </a:cubicBezTo>
                  <a:cubicBezTo>
                    <a:pt x="47" y="132"/>
                    <a:pt x="46" y="132"/>
                    <a:pt x="45" y="133"/>
                  </a:cubicBezTo>
                  <a:cubicBezTo>
                    <a:pt x="44" y="132"/>
                    <a:pt x="43" y="130"/>
                    <a:pt x="42" y="130"/>
                  </a:cubicBezTo>
                  <a:cubicBezTo>
                    <a:pt x="41" y="133"/>
                    <a:pt x="39" y="135"/>
                    <a:pt x="39" y="138"/>
                  </a:cubicBezTo>
                  <a:cubicBezTo>
                    <a:pt x="45" y="136"/>
                    <a:pt x="50" y="141"/>
                    <a:pt x="55" y="143"/>
                  </a:cubicBezTo>
                  <a:cubicBezTo>
                    <a:pt x="56" y="142"/>
                    <a:pt x="57" y="141"/>
                    <a:pt x="57" y="140"/>
                  </a:cubicBezTo>
                  <a:cubicBezTo>
                    <a:pt x="55" y="137"/>
                    <a:pt x="52" y="135"/>
                    <a:pt x="49" y="134"/>
                  </a:cubicBezTo>
                  <a:cubicBezTo>
                    <a:pt x="49" y="134"/>
                    <a:pt x="49" y="133"/>
                    <a:pt x="49" y="133"/>
                  </a:cubicBezTo>
                  <a:cubicBezTo>
                    <a:pt x="49" y="132"/>
                    <a:pt x="49" y="131"/>
                    <a:pt x="50" y="131"/>
                  </a:cubicBezTo>
                  <a:cubicBezTo>
                    <a:pt x="50" y="130"/>
                    <a:pt x="50" y="130"/>
                    <a:pt x="50" y="129"/>
                  </a:cubicBezTo>
                  <a:cubicBezTo>
                    <a:pt x="54" y="126"/>
                    <a:pt x="54" y="120"/>
                    <a:pt x="58" y="117"/>
                  </a:cubicBezTo>
                  <a:cubicBezTo>
                    <a:pt x="58" y="114"/>
                    <a:pt x="58" y="112"/>
                    <a:pt x="60" y="111"/>
                  </a:cubicBezTo>
                  <a:cubicBezTo>
                    <a:pt x="63" y="112"/>
                    <a:pt x="65" y="114"/>
                    <a:pt x="68" y="115"/>
                  </a:cubicBezTo>
                  <a:close/>
                  <a:moveTo>
                    <a:pt x="140" y="54"/>
                  </a:moveTo>
                  <a:cubicBezTo>
                    <a:pt x="131" y="55"/>
                    <a:pt x="122" y="52"/>
                    <a:pt x="114" y="50"/>
                  </a:cubicBezTo>
                  <a:cubicBezTo>
                    <a:pt x="114" y="50"/>
                    <a:pt x="114" y="51"/>
                    <a:pt x="114" y="51"/>
                  </a:cubicBezTo>
                  <a:cubicBezTo>
                    <a:pt x="115" y="82"/>
                    <a:pt x="113" y="115"/>
                    <a:pt x="114" y="142"/>
                  </a:cubicBezTo>
                  <a:cubicBezTo>
                    <a:pt x="115" y="141"/>
                    <a:pt x="117" y="142"/>
                    <a:pt x="117" y="142"/>
                  </a:cubicBezTo>
                  <a:cubicBezTo>
                    <a:pt x="119" y="141"/>
                    <a:pt x="119" y="142"/>
                    <a:pt x="121" y="143"/>
                  </a:cubicBezTo>
                  <a:cubicBezTo>
                    <a:pt x="122" y="143"/>
                    <a:pt x="123" y="142"/>
                    <a:pt x="124" y="143"/>
                  </a:cubicBezTo>
                  <a:cubicBezTo>
                    <a:pt x="125" y="143"/>
                    <a:pt x="126" y="143"/>
                    <a:pt x="126" y="143"/>
                  </a:cubicBezTo>
                  <a:cubicBezTo>
                    <a:pt x="135" y="145"/>
                    <a:pt x="145" y="144"/>
                    <a:pt x="153" y="143"/>
                  </a:cubicBezTo>
                  <a:cubicBezTo>
                    <a:pt x="153" y="132"/>
                    <a:pt x="154" y="121"/>
                    <a:pt x="153" y="110"/>
                  </a:cubicBezTo>
                  <a:cubicBezTo>
                    <a:pt x="152" y="101"/>
                    <a:pt x="153" y="91"/>
                    <a:pt x="152" y="82"/>
                  </a:cubicBezTo>
                  <a:cubicBezTo>
                    <a:pt x="152" y="73"/>
                    <a:pt x="150" y="62"/>
                    <a:pt x="151" y="53"/>
                  </a:cubicBezTo>
                  <a:cubicBezTo>
                    <a:pt x="147" y="52"/>
                    <a:pt x="144" y="54"/>
                    <a:pt x="140" y="54"/>
                  </a:cubicBezTo>
                  <a:close/>
                  <a:moveTo>
                    <a:pt x="197" y="51"/>
                  </a:moveTo>
                  <a:cubicBezTo>
                    <a:pt x="197" y="57"/>
                    <a:pt x="198" y="59"/>
                    <a:pt x="197" y="62"/>
                  </a:cubicBezTo>
                  <a:cubicBezTo>
                    <a:pt x="198" y="70"/>
                    <a:pt x="199" y="78"/>
                    <a:pt x="198" y="86"/>
                  </a:cubicBezTo>
                  <a:cubicBezTo>
                    <a:pt x="196" y="112"/>
                    <a:pt x="197" y="141"/>
                    <a:pt x="198" y="165"/>
                  </a:cubicBezTo>
                  <a:cubicBezTo>
                    <a:pt x="199" y="166"/>
                    <a:pt x="201" y="168"/>
                    <a:pt x="202" y="167"/>
                  </a:cubicBezTo>
                  <a:cubicBezTo>
                    <a:pt x="205" y="146"/>
                    <a:pt x="204" y="126"/>
                    <a:pt x="204" y="105"/>
                  </a:cubicBezTo>
                  <a:cubicBezTo>
                    <a:pt x="204" y="98"/>
                    <a:pt x="203" y="92"/>
                    <a:pt x="202" y="85"/>
                  </a:cubicBezTo>
                  <a:cubicBezTo>
                    <a:pt x="202" y="74"/>
                    <a:pt x="203" y="62"/>
                    <a:pt x="203" y="51"/>
                  </a:cubicBezTo>
                  <a:cubicBezTo>
                    <a:pt x="200" y="51"/>
                    <a:pt x="199" y="52"/>
                    <a:pt x="198" y="51"/>
                  </a:cubicBezTo>
                  <a:cubicBezTo>
                    <a:pt x="198" y="51"/>
                    <a:pt x="197" y="51"/>
                    <a:pt x="197" y="51"/>
                  </a:cubicBezTo>
                  <a:close/>
                  <a:moveTo>
                    <a:pt x="279" y="76"/>
                  </a:moveTo>
                  <a:cubicBezTo>
                    <a:pt x="284" y="75"/>
                    <a:pt x="291" y="72"/>
                    <a:pt x="294" y="68"/>
                  </a:cubicBezTo>
                  <a:cubicBezTo>
                    <a:pt x="296" y="65"/>
                    <a:pt x="293" y="62"/>
                    <a:pt x="292" y="60"/>
                  </a:cubicBezTo>
                  <a:cubicBezTo>
                    <a:pt x="291" y="58"/>
                    <a:pt x="290" y="55"/>
                    <a:pt x="288" y="54"/>
                  </a:cubicBezTo>
                  <a:cubicBezTo>
                    <a:pt x="287" y="54"/>
                    <a:pt x="284" y="54"/>
                    <a:pt x="281" y="54"/>
                  </a:cubicBezTo>
                  <a:cubicBezTo>
                    <a:pt x="279" y="55"/>
                    <a:pt x="276" y="55"/>
                    <a:pt x="275" y="55"/>
                  </a:cubicBezTo>
                  <a:cubicBezTo>
                    <a:pt x="272" y="56"/>
                    <a:pt x="269" y="59"/>
                    <a:pt x="267" y="60"/>
                  </a:cubicBezTo>
                  <a:cubicBezTo>
                    <a:pt x="268" y="61"/>
                    <a:pt x="266" y="62"/>
                    <a:pt x="267" y="63"/>
                  </a:cubicBezTo>
                  <a:cubicBezTo>
                    <a:pt x="266" y="63"/>
                    <a:pt x="265" y="63"/>
                    <a:pt x="265" y="64"/>
                  </a:cubicBezTo>
                  <a:cubicBezTo>
                    <a:pt x="265" y="69"/>
                    <a:pt x="268" y="73"/>
                    <a:pt x="270" y="77"/>
                  </a:cubicBezTo>
                  <a:cubicBezTo>
                    <a:pt x="273" y="76"/>
                    <a:pt x="275" y="76"/>
                    <a:pt x="279" y="76"/>
                  </a:cubicBezTo>
                  <a:close/>
                  <a:moveTo>
                    <a:pt x="73" y="56"/>
                  </a:moveTo>
                  <a:cubicBezTo>
                    <a:pt x="70" y="62"/>
                    <a:pt x="67" y="68"/>
                    <a:pt x="64" y="75"/>
                  </a:cubicBezTo>
                  <a:cubicBezTo>
                    <a:pt x="66" y="74"/>
                    <a:pt x="66" y="76"/>
                    <a:pt x="68" y="76"/>
                  </a:cubicBezTo>
                  <a:cubicBezTo>
                    <a:pt x="71" y="70"/>
                    <a:pt x="74" y="63"/>
                    <a:pt x="76" y="57"/>
                  </a:cubicBezTo>
                  <a:cubicBezTo>
                    <a:pt x="76" y="56"/>
                    <a:pt x="75" y="55"/>
                    <a:pt x="73" y="56"/>
                  </a:cubicBezTo>
                  <a:close/>
                  <a:moveTo>
                    <a:pt x="85" y="61"/>
                  </a:moveTo>
                  <a:cubicBezTo>
                    <a:pt x="83" y="63"/>
                    <a:pt x="82" y="66"/>
                    <a:pt x="80" y="70"/>
                  </a:cubicBezTo>
                  <a:cubicBezTo>
                    <a:pt x="79" y="73"/>
                    <a:pt x="76" y="76"/>
                    <a:pt x="76" y="78"/>
                  </a:cubicBezTo>
                  <a:cubicBezTo>
                    <a:pt x="77" y="81"/>
                    <a:pt x="80" y="81"/>
                    <a:pt x="81" y="83"/>
                  </a:cubicBezTo>
                  <a:cubicBezTo>
                    <a:pt x="86" y="77"/>
                    <a:pt x="88" y="70"/>
                    <a:pt x="91" y="64"/>
                  </a:cubicBezTo>
                  <a:cubicBezTo>
                    <a:pt x="89" y="62"/>
                    <a:pt x="87" y="61"/>
                    <a:pt x="85" y="61"/>
                  </a:cubicBezTo>
                  <a:close/>
                  <a:moveTo>
                    <a:pt x="93" y="64"/>
                  </a:moveTo>
                  <a:cubicBezTo>
                    <a:pt x="91" y="70"/>
                    <a:pt x="86" y="77"/>
                    <a:pt x="84" y="83"/>
                  </a:cubicBezTo>
                  <a:cubicBezTo>
                    <a:pt x="83" y="89"/>
                    <a:pt x="84" y="98"/>
                    <a:pt x="85" y="105"/>
                  </a:cubicBezTo>
                  <a:cubicBezTo>
                    <a:pt x="85" y="111"/>
                    <a:pt x="84" y="117"/>
                    <a:pt x="84" y="123"/>
                  </a:cubicBezTo>
                  <a:cubicBezTo>
                    <a:pt x="85" y="135"/>
                    <a:pt x="85" y="150"/>
                    <a:pt x="85" y="163"/>
                  </a:cubicBezTo>
                  <a:cubicBezTo>
                    <a:pt x="85" y="164"/>
                    <a:pt x="87" y="165"/>
                    <a:pt x="86" y="167"/>
                  </a:cubicBezTo>
                  <a:cubicBezTo>
                    <a:pt x="93" y="170"/>
                    <a:pt x="101" y="169"/>
                    <a:pt x="107" y="167"/>
                  </a:cubicBezTo>
                  <a:cubicBezTo>
                    <a:pt x="109" y="159"/>
                    <a:pt x="108" y="152"/>
                    <a:pt x="108" y="144"/>
                  </a:cubicBezTo>
                  <a:cubicBezTo>
                    <a:pt x="108" y="132"/>
                    <a:pt x="109" y="119"/>
                    <a:pt x="109" y="105"/>
                  </a:cubicBezTo>
                  <a:cubicBezTo>
                    <a:pt x="109" y="101"/>
                    <a:pt x="109" y="96"/>
                    <a:pt x="109" y="93"/>
                  </a:cubicBezTo>
                  <a:cubicBezTo>
                    <a:pt x="109" y="92"/>
                    <a:pt x="108" y="91"/>
                    <a:pt x="108" y="90"/>
                  </a:cubicBezTo>
                  <a:cubicBezTo>
                    <a:pt x="108" y="87"/>
                    <a:pt x="109" y="84"/>
                    <a:pt x="108" y="81"/>
                  </a:cubicBezTo>
                  <a:cubicBezTo>
                    <a:pt x="108" y="75"/>
                    <a:pt x="106" y="70"/>
                    <a:pt x="106" y="64"/>
                  </a:cubicBezTo>
                  <a:cubicBezTo>
                    <a:pt x="102" y="62"/>
                    <a:pt x="97" y="62"/>
                    <a:pt x="93" y="64"/>
                  </a:cubicBezTo>
                  <a:close/>
                  <a:moveTo>
                    <a:pt x="271" y="79"/>
                  </a:moveTo>
                  <a:cubicBezTo>
                    <a:pt x="271" y="82"/>
                    <a:pt x="272" y="83"/>
                    <a:pt x="273" y="84"/>
                  </a:cubicBezTo>
                  <a:cubicBezTo>
                    <a:pt x="274" y="84"/>
                    <a:pt x="274" y="83"/>
                    <a:pt x="276" y="83"/>
                  </a:cubicBezTo>
                  <a:cubicBezTo>
                    <a:pt x="285" y="87"/>
                    <a:pt x="306" y="80"/>
                    <a:pt x="296" y="69"/>
                  </a:cubicBezTo>
                  <a:cubicBezTo>
                    <a:pt x="292" y="77"/>
                    <a:pt x="281" y="78"/>
                    <a:pt x="271" y="79"/>
                  </a:cubicBezTo>
                  <a:close/>
                  <a:moveTo>
                    <a:pt x="265" y="96"/>
                  </a:moveTo>
                  <a:cubicBezTo>
                    <a:pt x="265" y="98"/>
                    <a:pt x="265" y="100"/>
                    <a:pt x="265" y="103"/>
                  </a:cubicBezTo>
                  <a:cubicBezTo>
                    <a:pt x="265" y="107"/>
                    <a:pt x="265" y="112"/>
                    <a:pt x="265" y="118"/>
                  </a:cubicBezTo>
                  <a:cubicBezTo>
                    <a:pt x="265" y="121"/>
                    <a:pt x="265" y="125"/>
                    <a:pt x="266" y="127"/>
                  </a:cubicBezTo>
                  <a:cubicBezTo>
                    <a:pt x="266" y="128"/>
                    <a:pt x="268" y="130"/>
                    <a:pt x="269" y="132"/>
                  </a:cubicBezTo>
                  <a:cubicBezTo>
                    <a:pt x="272" y="136"/>
                    <a:pt x="274" y="141"/>
                    <a:pt x="276" y="147"/>
                  </a:cubicBezTo>
                  <a:cubicBezTo>
                    <a:pt x="278" y="151"/>
                    <a:pt x="281" y="160"/>
                    <a:pt x="284" y="163"/>
                  </a:cubicBezTo>
                  <a:cubicBezTo>
                    <a:pt x="285" y="164"/>
                    <a:pt x="289" y="165"/>
                    <a:pt x="291" y="166"/>
                  </a:cubicBezTo>
                  <a:cubicBezTo>
                    <a:pt x="296" y="168"/>
                    <a:pt x="302" y="168"/>
                    <a:pt x="306" y="169"/>
                  </a:cubicBezTo>
                  <a:cubicBezTo>
                    <a:pt x="304" y="166"/>
                    <a:pt x="303" y="162"/>
                    <a:pt x="302" y="159"/>
                  </a:cubicBezTo>
                  <a:cubicBezTo>
                    <a:pt x="301" y="156"/>
                    <a:pt x="299" y="153"/>
                    <a:pt x="298" y="151"/>
                  </a:cubicBezTo>
                  <a:cubicBezTo>
                    <a:pt x="298" y="150"/>
                    <a:pt x="298" y="148"/>
                    <a:pt x="298" y="147"/>
                  </a:cubicBezTo>
                  <a:cubicBezTo>
                    <a:pt x="296" y="141"/>
                    <a:pt x="292" y="135"/>
                    <a:pt x="290" y="128"/>
                  </a:cubicBezTo>
                  <a:cubicBezTo>
                    <a:pt x="287" y="122"/>
                    <a:pt x="285" y="115"/>
                    <a:pt x="282" y="109"/>
                  </a:cubicBezTo>
                  <a:cubicBezTo>
                    <a:pt x="276" y="97"/>
                    <a:pt x="271" y="84"/>
                    <a:pt x="265" y="73"/>
                  </a:cubicBezTo>
                  <a:cubicBezTo>
                    <a:pt x="265" y="72"/>
                    <a:pt x="265" y="72"/>
                    <a:pt x="265" y="73"/>
                  </a:cubicBezTo>
                  <a:cubicBezTo>
                    <a:pt x="264" y="79"/>
                    <a:pt x="265" y="87"/>
                    <a:pt x="265" y="96"/>
                  </a:cubicBezTo>
                  <a:close/>
                  <a:moveTo>
                    <a:pt x="274" y="87"/>
                  </a:moveTo>
                  <a:cubicBezTo>
                    <a:pt x="276" y="89"/>
                    <a:pt x="276" y="92"/>
                    <a:pt x="278" y="94"/>
                  </a:cubicBezTo>
                  <a:cubicBezTo>
                    <a:pt x="278" y="93"/>
                    <a:pt x="278" y="93"/>
                    <a:pt x="278" y="93"/>
                  </a:cubicBezTo>
                  <a:cubicBezTo>
                    <a:pt x="280" y="93"/>
                    <a:pt x="283" y="93"/>
                    <a:pt x="285" y="93"/>
                  </a:cubicBezTo>
                  <a:cubicBezTo>
                    <a:pt x="291" y="93"/>
                    <a:pt x="299" y="87"/>
                    <a:pt x="301" y="83"/>
                  </a:cubicBezTo>
                  <a:cubicBezTo>
                    <a:pt x="302" y="81"/>
                    <a:pt x="302" y="79"/>
                    <a:pt x="300" y="78"/>
                  </a:cubicBezTo>
                  <a:cubicBezTo>
                    <a:pt x="295" y="87"/>
                    <a:pt x="283" y="86"/>
                    <a:pt x="274" y="87"/>
                  </a:cubicBezTo>
                  <a:close/>
                  <a:moveTo>
                    <a:pt x="278" y="96"/>
                  </a:moveTo>
                  <a:cubicBezTo>
                    <a:pt x="279" y="96"/>
                    <a:pt x="279" y="97"/>
                    <a:pt x="279" y="98"/>
                  </a:cubicBezTo>
                  <a:cubicBezTo>
                    <a:pt x="283" y="98"/>
                    <a:pt x="287" y="99"/>
                    <a:pt x="290" y="98"/>
                  </a:cubicBezTo>
                  <a:cubicBezTo>
                    <a:pt x="297" y="98"/>
                    <a:pt x="302" y="92"/>
                    <a:pt x="305" y="87"/>
                  </a:cubicBezTo>
                  <a:cubicBezTo>
                    <a:pt x="304" y="86"/>
                    <a:pt x="304" y="84"/>
                    <a:pt x="303" y="84"/>
                  </a:cubicBezTo>
                  <a:cubicBezTo>
                    <a:pt x="298" y="92"/>
                    <a:pt x="289" y="97"/>
                    <a:pt x="278" y="96"/>
                  </a:cubicBezTo>
                  <a:close/>
                  <a:moveTo>
                    <a:pt x="54" y="102"/>
                  </a:moveTo>
                  <a:cubicBezTo>
                    <a:pt x="55" y="102"/>
                    <a:pt x="56" y="103"/>
                    <a:pt x="57" y="102"/>
                  </a:cubicBezTo>
                  <a:cubicBezTo>
                    <a:pt x="57" y="100"/>
                    <a:pt x="60" y="96"/>
                    <a:pt x="61" y="92"/>
                  </a:cubicBezTo>
                  <a:cubicBezTo>
                    <a:pt x="62" y="90"/>
                    <a:pt x="65" y="84"/>
                    <a:pt x="60" y="84"/>
                  </a:cubicBezTo>
                  <a:cubicBezTo>
                    <a:pt x="59" y="91"/>
                    <a:pt x="56" y="95"/>
                    <a:pt x="54" y="102"/>
                  </a:cubicBezTo>
                  <a:close/>
                  <a:moveTo>
                    <a:pt x="72" y="88"/>
                  </a:moveTo>
                  <a:cubicBezTo>
                    <a:pt x="69" y="92"/>
                    <a:pt x="66" y="99"/>
                    <a:pt x="64" y="105"/>
                  </a:cubicBezTo>
                  <a:cubicBezTo>
                    <a:pt x="66" y="106"/>
                    <a:pt x="68" y="108"/>
                    <a:pt x="70" y="110"/>
                  </a:cubicBezTo>
                  <a:cubicBezTo>
                    <a:pt x="73" y="104"/>
                    <a:pt x="76" y="98"/>
                    <a:pt x="78" y="91"/>
                  </a:cubicBezTo>
                  <a:cubicBezTo>
                    <a:pt x="77" y="89"/>
                    <a:pt x="74" y="88"/>
                    <a:pt x="72" y="88"/>
                  </a:cubicBezTo>
                  <a:close/>
                  <a:moveTo>
                    <a:pt x="79" y="94"/>
                  </a:moveTo>
                  <a:cubicBezTo>
                    <a:pt x="79" y="95"/>
                    <a:pt x="79" y="96"/>
                    <a:pt x="79" y="97"/>
                  </a:cubicBezTo>
                  <a:cubicBezTo>
                    <a:pt x="77" y="101"/>
                    <a:pt x="74" y="105"/>
                    <a:pt x="73" y="109"/>
                  </a:cubicBezTo>
                  <a:cubicBezTo>
                    <a:pt x="72" y="113"/>
                    <a:pt x="72" y="118"/>
                    <a:pt x="71" y="123"/>
                  </a:cubicBezTo>
                  <a:cubicBezTo>
                    <a:pt x="71" y="135"/>
                    <a:pt x="72" y="143"/>
                    <a:pt x="70" y="154"/>
                  </a:cubicBezTo>
                  <a:cubicBezTo>
                    <a:pt x="74" y="157"/>
                    <a:pt x="78" y="160"/>
                    <a:pt x="82" y="163"/>
                  </a:cubicBezTo>
                  <a:cubicBezTo>
                    <a:pt x="83" y="155"/>
                    <a:pt x="83" y="148"/>
                    <a:pt x="83" y="139"/>
                  </a:cubicBezTo>
                  <a:cubicBezTo>
                    <a:pt x="83" y="131"/>
                    <a:pt x="82" y="123"/>
                    <a:pt x="82" y="117"/>
                  </a:cubicBezTo>
                  <a:cubicBezTo>
                    <a:pt x="82" y="109"/>
                    <a:pt x="83" y="97"/>
                    <a:pt x="82" y="89"/>
                  </a:cubicBezTo>
                  <a:cubicBezTo>
                    <a:pt x="81" y="91"/>
                    <a:pt x="80" y="92"/>
                    <a:pt x="79" y="94"/>
                  </a:cubicBezTo>
                  <a:close/>
                  <a:moveTo>
                    <a:pt x="280" y="100"/>
                  </a:moveTo>
                  <a:cubicBezTo>
                    <a:pt x="285" y="111"/>
                    <a:pt x="290" y="124"/>
                    <a:pt x="295" y="136"/>
                  </a:cubicBezTo>
                  <a:cubicBezTo>
                    <a:pt x="305" y="137"/>
                    <a:pt x="318" y="131"/>
                    <a:pt x="322" y="122"/>
                  </a:cubicBezTo>
                  <a:cubicBezTo>
                    <a:pt x="317" y="111"/>
                    <a:pt x="312" y="100"/>
                    <a:pt x="306" y="90"/>
                  </a:cubicBezTo>
                  <a:cubicBezTo>
                    <a:pt x="302" y="97"/>
                    <a:pt x="291" y="104"/>
                    <a:pt x="280" y="100"/>
                  </a:cubicBezTo>
                  <a:close/>
                  <a:moveTo>
                    <a:pt x="43" y="128"/>
                  </a:moveTo>
                  <a:cubicBezTo>
                    <a:pt x="44" y="129"/>
                    <a:pt x="44" y="129"/>
                    <a:pt x="45" y="129"/>
                  </a:cubicBezTo>
                  <a:cubicBezTo>
                    <a:pt x="47" y="123"/>
                    <a:pt x="50" y="117"/>
                    <a:pt x="52" y="111"/>
                  </a:cubicBezTo>
                  <a:cubicBezTo>
                    <a:pt x="51" y="112"/>
                    <a:pt x="51" y="111"/>
                    <a:pt x="50" y="111"/>
                  </a:cubicBezTo>
                  <a:cubicBezTo>
                    <a:pt x="48" y="117"/>
                    <a:pt x="45" y="122"/>
                    <a:pt x="43" y="128"/>
                  </a:cubicBezTo>
                  <a:close/>
                  <a:moveTo>
                    <a:pt x="62" y="115"/>
                  </a:moveTo>
                  <a:cubicBezTo>
                    <a:pt x="59" y="116"/>
                    <a:pt x="58" y="121"/>
                    <a:pt x="57" y="124"/>
                  </a:cubicBezTo>
                  <a:cubicBezTo>
                    <a:pt x="56" y="126"/>
                    <a:pt x="53" y="129"/>
                    <a:pt x="52" y="133"/>
                  </a:cubicBezTo>
                  <a:cubicBezTo>
                    <a:pt x="54" y="134"/>
                    <a:pt x="57" y="136"/>
                    <a:pt x="58" y="138"/>
                  </a:cubicBezTo>
                  <a:cubicBezTo>
                    <a:pt x="61" y="132"/>
                    <a:pt x="64" y="125"/>
                    <a:pt x="66" y="118"/>
                  </a:cubicBezTo>
                  <a:cubicBezTo>
                    <a:pt x="65" y="117"/>
                    <a:pt x="64" y="116"/>
                    <a:pt x="62" y="115"/>
                  </a:cubicBezTo>
                  <a:close/>
                  <a:moveTo>
                    <a:pt x="297" y="139"/>
                  </a:moveTo>
                  <a:cubicBezTo>
                    <a:pt x="297" y="140"/>
                    <a:pt x="297" y="141"/>
                    <a:pt x="298" y="142"/>
                  </a:cubicBezTo>
                  <a:cubicBezTo>
                    <a:pt x="298" y="141"/>
                    <a:pt x="298" y="141"/>
                    <a:pt x="299" y="140"/>
                  </a:cubicBezTo>
                  <a:cubicBezTo>
                    <a:pt x="302" y="141"/>
                    <a:pt x="306" y="140"/>
                    <a:pt x="308" y="140"/>
                  </a:cubicBezTo>
                  <a:cubicBezTo>
                    <a:pt x="314" y="139"/>
                    <a:pt x="320" y="135"/>
                    <a:pt x="323" y="132"/>
                  </a:cubicBezTo>
                  <a:cubicBezTo>
                    <a:pt x="324" y="130"/>
                    <a:pt x="326" y="127"/>
                    <a:pt x="323" y="125"/>
                  </a:cubicBezTo>
                  <a:cubicBezTo>
                    <a:pt x="317" y="134"/>
                    <a:pt x="308" y="138"/>
                    <a:pt x="297" y="139"/>
                  </a:cubicBezTo>
                  <a:close/>
                  <a:moveTo>
                    <a:pt x="326" y="131"/>
                  </a:moveTo>
                  <a:cubicBezTo>
                    <a:pt x="321" y="139"/>
                    <a:pt x="310" y="145"/>
                    <a:pt x="298" y="142"/>
                  </a:cubicBezTo>
                  <a:cubicBezTo>
                    <a:pt x="299" y="146"/>
                    <a:pt x="301" y="150"/>
                    <a:pt x="306" y="148"/>
                  </a:cubicBezTo>
                  <a:cubicBezTo>
                    <a:pt x="316" y="150"/>
                    <a:pt x="327" y="146"/>
                    <a:pt x="330" y="137"/>
                  </a:cubicBezTo>
                  <a:cubicBezTo>
                    <a:pt x="328" y="135"/>
                    <a:pt x="328" y="132"/>
                    <a:pt x="326" y="131"/>
                  </a:cubicBezTo>
                  <a:close/>
                  <a:moveTo>
                    <a:pt x="37" y="140"/>
                  </a:moveTo>
                  <a:cubicBezTo>
                    <a:pt x="36" y="142"/>
                    <a:pt x="35" y="145"/>
                    <a:pt x="34" y="147"/>
                  </a:cubicBezTo>
                  <a:cubicBezTo>
                    <a:pt x="38" y="148"/>
                    <a:pt x="41" y="147"/>
                    <a:pt x="45" y="149"/>
                  </a:cubicBezTo>
                  <a:cubicBezTo>
                    <a:pt x="47" y="150"/>
                    <a:pt x="49" y="153"/>
                    <a:pt x="51" y="154"/>
                  </a:cubicBezTo>
                  <a:cubicBezTo>
                    <a:pt x="52" y="151"/>
                    <a:pt x="53" y="150"/>
                    <a:pt x="54" y="147"/>
                  </a:cubicBezTo>
                  <a:cubicBezTo>
                    <a:pt x="50" y="143"/>
                    <a:pt x="44" y="140"/>
                    <a:pt x="37" y="140"/>
                  </a:cubicBezTo>
                  <a:close/>
                  <a:moveTo>
                    <a:pt x="313" y="160"/>
                  </a:moveTo>
                  <a:cubicBezTo>
                    <a:pt x="320" y="161"/>
                    <a:pt x="328" y="157"/>
                    <a:pt x="332" y="153"/>
                  </a:cubicBezTo>
                  <a:cubicBezTo>
                    <a:pt x="335" y="149"/>
                    <a:pt x="334" y="145"/>
                    <a:pt x="332" y="141"/>
                  </a:cubicBezTo>
                  <a:cubicBezTo>
                    <a:pt x="332" y="141"/>
                    <a:pt x="331" y="141"/>
                    <a:pt x="331" y="141"/>
                  </a:cubicBezTo>
                  <a:cubicBezTo>
                    <a:pt x="326" y="150"/>
                    <a:pt x="312" y="151"/>
                    <a:pt x="302" y="151"/>
                  </a:cubicBezTo>
                  <a:cubicBezTo>
                    <a:pt x="303" y="154"/>
                    <a:pt x="304" y="157"/>
                    <a:pt x="306" y="159"/>
                  </a:cubicBezTo>
                  <a:cubicBezTo>
                    <a:pt x="308" y="159"/>
                    <a:pt x="311" y="160"/>
                    <a:pt x="313" y="160"/>
                  </a:cubicBezTo>
                  <a:close/>
                  <a:moveTo>
                    <a:pt x="114" y="154"/>
                  </a:moveTo>
                  <a:cubicBezTo>
                    <a:pt x="125" y="157"/>
                    <a:pt x="139" y="158"/>
                    <a:pt x="153" y="156"/>
                  </a:cubicBezTo>
                  <a:cubicBezTo>
                    <a:pt x="153" y="152"/>
                    <a:pt x="153" y="149"/>
                    <a:pt x="153" y="145"/>
                  </a:cubicBezTo>
                  <a:cubicBezTo>
                    <a:pt x="139" y="147"/>
                    <a:pt x="124" y="147"/>
                    <a:pt x="115" y="144"/>
                  </a:cubicBezTo>
                  <a:cubicBezTo>
                    <a:pt x="114" y="147"/>
                    <a:pt x="114" y="150"/>
                    <a:pt x="114" y="154"/>
                  </a:cubicBezTo>
                  <a:close/>
                  <a:moveTo>
                    <a:pt x="32" y="153"/>
                  </a:moveTo>
                  <a:cubicBezTo>
                    <a:pt x="40" y="153"/>
                    <a:pt x="44" y="158"/>
                    <a:pt x="49" y="160"/>
                  </a:cubicBezTo>
                  <a:cubicBezTo>
                    <a:pt x="49" y="159"/>
                    <a:pt x="50" y="158"/>
                    <a:pt x="50" y="157"/>
                  </a:cubicBezTo>
                  <a:cubicBezTo>
                    <a:pt x="47" y="152"/>
                    <a:pt x="41" y="150"/>
                    <a:pt x="34" y="149"/>
                  </a:cubicBezTo>
                  <a:cubicBezTo>
                    <a:pt x="34" y="149"/>
                    <a:pt x="33" y="149"/>
                    <a:pt x="33" y="149"/>
                  </a:cubicBezTo>
                  <a:cubicBezTo>
                    <a:pt x="33" y="150"/>
                    <a:pt x="32" y="151"/>
                    <a:pt x="32" y="153"/>
                  </a:cubicBezTo>
                  <a:close/>
                  <a:moveTo>
                    <a:pt x="332" y="156"/>
                  </a:moveTo>
                  <a:cubicBezTo>
                    <a:pt x="326" y="163"/>
                    <a:pt x="317" y="163"/>
                    <a:pt x="307" y="162"/>
                  </a:cubicBezTo>
                  <a:cubicBezTo>
                    <a:pt x="309" y="166"/>
                    <a:pt x="310" y="171"/>
                    <a:pt x="314" y="172"/>
                  </a:cubicBezTo>
                  <a:cubicBezTo>
                    <a:pt x="316" y="173"/>
                    <a:pt x="321" y="173"/>
                    <a:pt x="323" y="173"/>
                  </a:cubicBezTo>
                  <a:cubicBezTo>
                    <a:pt x="331" y="172"/>
                    <a:pt x="337" y="168"/>
                    <a:pt x="339" y="162"/>
                  </a:cubicBezTo>
                  <a:cubicBezTo>
                    <a:pt x="341" y="158"/>
                    <a:pt x="338" y="154"/>
                    <a:pt x="336" y="150"/>
                  </a:cubicBezTo>
                  <a:cubicBezTo>
                    <a:pt x="335" y="152"/>
                    <a:pt x="333" y="155"/>
                    <a:pt x="332" y="156"/>
                  </a:cubicBezTo>
                  <a:close/>
                  <a:moveTo>
                    <a:pt x="30" y="160"/>
                  </a:moveTo>
                  <a:cubicBezTo>
                    <a:pt x="33" y="164"/>
                    <a:pt x="45" y="169"/>
                    <a:pt x="48" y="162"/>
                  </a:cubicBezTo>
                  <a:cubicBezTo>
                    <a:pt x="42" y="159"/>
                    <a:pt x="38" y="155"/>
                    <a:pt x="31" y="154"/>
                  </a:cubicBezTo>
                  <a:cubicBezTo>
                    <a:pt x="30" y="156"/>
                    <a:pt x="30" y="158"/>
                    <a:pt x="30" y="160"/>
                  </a:cubicBezTo>
                  <a:close/>
                  <a:moveTo>
                    <a:pt x="115" y="166"/>
                  </a:moveTo>
                  <a:cubicBezTo>
                    <a:pt x="119" y="167"/>
                    <a:pt x="125" y="169"/>
                    <a:pt x="132" y="169"/>
                  </a:cubicBezTo>
                  <a:cubicBezTo>
                    <a:pt x="138" y="170"/>
                    <a:pt x="149" y="171"/>
                    <a:pt x="152" y="167"/>
                  </a:cubicBezTo>
                  <a:cubicBezTo>
                    <a:pt x="153" y="165"/>
                    <a:pt x="152" y="160"/>
                    <a:pt x="152" y="159"/>
                  </a:cubicBezTo>
                  <a:cubicBezTo>
                    <a:pt x="139" y="159"/>
                    <a:pt x="125" y="160"/>
                    <a:pt x="114" y="156"/>
                  </a:cubicBezTo>
                  <a:cubicBezTo>
                    <a:pt x="114" y="160"/>
                    <a:pt x="113" y="164"/>
                    <a:pt x="115"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39" name="Freeform 107"/>
            <p:cNvSpPr>
              <a:spLocks noEditPoints="1"/>
            </p:cNvSpPr>
            <p:nvPr/>
          </p:nvSpPr>
          <p:spPr bwMode="auto">
            <a:xfrm>
              <a:off x="7893218" y="3755274"/>
              <a:ext cx="97606" cy="368593"/>
            </a:xfrm>
            <a:custGeom>
              <a:avLst/>
              <a:gdLst>
                <a:gd name="T0" fmla="*/ 28 w 31"/>
                <a:gd name="T1" fmla="*/ 114 h 117"/>
                <a:gd name="T2" fmla="*/ 4 w 31"/>
                <a:gd name="T3" fmla="*/ 114 h 117"/>
                <a:gd name="T4" fmla="*/ 2 w 31"/>
                <a:gd name="T5" fmla="*/ 91 h 117"/>
                <a:gd name="T6" fmla="*/ 3 w 31"/>
                <a:gd name="T7" fmla="*/ 67 h 117"/>
                <a:gd name="T8" fmla="*/ 2 w 31"/>
                <a:gd name="T9" fmla="*/ 61 h 117"/>
                <a:gd name="T10" fmla="*/ 2 w 31"/>
                <a:gd name="T11" fmla="*/ 34 h 117"/>
                <a:gd name="T12" fmla="*/ 1 w 31"/>
                <a:gd name="T13" fmla="*/ 18 h 117"/>
                <a:gd name="T14" fmla="*/ 2 w 31"/>
                <a:gd name="T15" fmla="*/ 5 h 117"/>
                <a:gd name="T16" fmla="*/ 7 w 31"/>
                <a:gd name="T17" fmla="*/ 1 h 117"/>
                <a:gd name="T18" fmla="*/ 12 w 31"/>
                <a:gd name="T19" fmla="*/ 1 h 117"/>
                <a:gd name="T20" fmla="*/ 29 w 31"/>
                <a:gd name="T21" fmla="*/ 7 h 117"/>
                <a:gd name="T22" fmla="*/ 29 w 31"/>
                <a:gd name="T23" fmla="*/ 24 h 117"/>
                <a:gd name="T24" fmla="*/ 29 w 31"/>
                <a:gd name="T25" fmla="*/ 82 h 117"/>
                <a:gd name="T26" fmla="*/ 28 w 31"/>
                <a:gd name="T27" fmla="*/ 114 h 117"/>
                <a:gd name="T28" fmla="*/ 9 w 31"/>
                <a:gd name="T29" fmla="*/ 112 h 117"/>
                <a:gd name="T30" fmla="*/ 19 w 31"/>
                <a:gd name="T31" fmla="*/ 112 h 117"/>
                <a:gd name="T32" fmla="*/ 26 w 31"/>
                <a:gd name="T33" fmla="*/ 108 h 117"/>
                <a:gd name="T34" fmla="*/ 26 w 31"/>
                <a:gd name="T35" fmla="*/ 97 h 117"/>
                <a:gd name="T36" fmla="*/ 26 w 31"/>
                <a:gd name="T37" fmla="*/ 76 h 117"/>
                <a:gd name="T38" fmla="*/ 27 w 31"/>
                <a:gd name="T39" fmla="*/ 24 h 117"/>
                <a:gd name="T40" fmla="*/ 27 w 31"/>
                <a:gd name="T41" fmla="*/ 10 h 117"/>
                <a:gd name="T42" fmla="*/ 21 w 31"/>
                <a:gd name="T43" fmla="*/ 5 h 117"/>
                <a:gd name="T44" fmla="*/ 7 w 31"/>
                <a:gd name="T45" fmla="*/ 5 h 117"/>
                <a:gd name="T46" fmla="*/ 4 w 31"/>
                <a:gd name="T47" fmla="*/ 13 h 117"/>
                <a:gd name="T48" fmla="*/ 4 w 31"/>
                <a:gd name="T49" fmla="*/ 15 h 117"/>
                <a:gd name="T50" fmla="*/ 5 w 31"/>
                <a:gd name="T51" fmla="*/ 54 h 117"/>
                <a:gd name="T52" fmla="*/ 4 w 31"/>
                <a:gd name="T53" fmla="*/ 106 h 117"/>
                <a:gd name="T54" fmla="*/ 4 w 31"/>
                <a:gd name="T55" fmla="*/ 109 h 117"/>
                <a:gd name="T56" fmla="*/ 8 w 31"/>
                <a:gd name="T57" fmla="*/ 113 h 117"/>
                <a:gd name="T58" fmla="*/ 9 w 31"/>
                <a:gd name="T59" fmla="*/ 11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117">
                  <a:moveTo>
                    <a:pt x="28" y="114"/>
                  </a:moveTo>
                  <a:cubicBezTo>
                    <a:pt x="22" y="117"/>
                    <a:pt x="12" y="117"/>
                    <a:pt x="4" y="114"/>
                  </a:cubicBezTo>
                  <a:cubicBezTo>
                    <a:pt x="0" y="108"/>
                    <a:pt x="2" y="100"/>
                    <a:pt x="2" y="91"/>
                  </a:cubicBezTo>
                  <a:cubicBezTo>
                    <a:pt x="2" y="83"/>
                    <a:pt x="3" y="75"/>
                    <a:pt x="3" y="67"/>
                  </a:cubicBezTo>
                  <a:cubicBezTo>
                    <a:pt x="3" y="65"/>
                    <a:pt x="2" y="63"/>
                    <a:pt x="2" y="61"/>
                  </a:cubicBezTo>
                  <a:cubicBezTo>
                    <a:pt x="3" y="51"/>
                    <a:pt x="2" y="42"/>
                    <a:pt x="2" y="34"/>
                  </a:cubicBezTo>
                  <a:cubicBezTo>
                    <a:pt x="1" y="28"/>
                    <a:pt x="1" y="23"/>
                    <a:pt x="1" y="18"/>
                  </a:cubicBezTo>
                  <a:cubicBezTo>
                    <a:pt x="2" y="14"/>
                    <a:pt x="0" y="9"/>
                    <a:pt x="2" y="5"/>
                  </a:cubicBezTo>
                  <a:cubicBezTo>
                    <a:pt x="3" y="3"/>
                    <a:pt x="6" y="1"/>
                    <a:pt x="7" y="1"/>
                  </a:cubicBezTo>
                  <a:cubicBezTo>
                    <a:pt x="8" y="1"/>
                    <a:pt x="10" y="1"/>
                    <a:pt x="12" y="1"/>
                  </a:cubicBezTo>
                  <a:cubicBezTo>
                    <a:pt x="19" y="1"/>
                    <a:pt x="26" y="0"/>
                    <a:pt x="29" y="7"/>
                  </a:cubicBezTo>
                  <a:cubicBezTo>
                    <a:pt x="31" y="13"/>
                    <a:pt x="29" y="19"/>
                    <a:pt x="29" y="24"/>
                  </a:cubicBezTo>
                  <a:cubicBezTo>
                    <a:pt x="28" y="41"/>
                    <a:pt x="29" y="64"/>
                    <a:pt x="29" y="82"/>
                  </a:cubicBezTo>
                  <a:cubicBezTo>
                    <a:pt x="29" y="94"/>
                    <a:pt x="30" y="104"/>
                    <a:pt x="28" y="114"/>
                  </a:cubicBezTo>
                  <a:close/>
                  <a:moveTo>
                    <a:pt x="9" y="112"/>
                  </a:moveTo>
                  <a:cubicBezTo>
                    <a:pt x="10" y="113"/>
                    <a:pt x="16" y="114"/>
                    <a:pt x="19" y="112"/>
                  </a:cubicBezTo>
                  <a:cubicBezTo>
                    <a:pt x="23" y="114"/>
                    <a:pt x="26" y="112"/>
                    <a:pt x="26" y="108"/>
                  </a:cubicBezTo>
                  <a:cubicBezTo>
                    <a:pt x="27" y="105"/>
                    <a:pt x="26" y="101"/>
                    <a:pt x="26" y="97"/>
                  </a:cubicBezTo>
                  <a:cubicBezTo>
                    <a:pt x="27" y="90"/>
                    <a:pt x="26" y="83"/>
                    <a:pt x="26" y="76"/>
                  </a:cubicBezTo>
                  <a:cubicBezTo>
                    <a:pt x="27" y="56"/>
                    <a:pt x="26" y="43"/>
                    <a:pt x="27" y="24"/>
                  </a:cubicBezTo>
                  <a:cubicBezTo>
                    <a:pt x="27" y="19"/>
                    <a:pt x="28" y="13"/>
                    <a:pt x="27" y="10"/>
                  </a:cubicBezTo>
                  <a:cubicBezTo>
                    <a:pt x="26" y="8"/>
                    <a:pt x="24" y="6"/>
                    <a:pt x="21" y="5"/>
                  </a:cubicBezTo>
                  <a:cubicBezTo>
                    <a:pt x="17" y="2"/>
                    <a:pt x="10" y="5"/>
                    <a:pt x="7" y="5"/>
                  </a:cubicBezTo>
                  <a:cubicBezTo>
                    <a:pt x="4" y="6"/>
                    <a:pt x="4" y="10"/>
                    <a:pt x="4" y="13"/>
                  </a:cubicBezTo>
                  <a:cubicBezTo>
                    <a:pt x="4" y="13"/>
                    <a:pt x="4" y="14"/>
                    <a:pt x="4" y="15"/>
                  </a:cubicBezTo>
                  <a:cubicBezTo>
                    <a:pt x="3" y="27"/>
                    <a:pt x="4" y="41"/>
                    <a:pt x="5" y="54"/>
                  </a:cubicBezTo>
                  <a:cubicBezTo>
                    <a:pt x="6" y="71"/>
                    <a:pt x="4" y="91"/>
                    <a:pt x="4" y="106"/>
                  </a:cubicBezTo>
                  <a:cubicBezTo>
                    <a:pt x="4" y="107"/>
                    <a:pt x="5" y="108"/>
                    <a:pt x="4" y="109"/>
                  </a:cubicBezTo>
                  <a:cubicBezTo>
                    <a:pt x="6" y="110"/>
                    <a:pt x="7" y="112"/>
                    <a:pt x="8" y="113"/>
                  </a:cubicBezTo>
                  <a:cubicBezTo>
                    <a:pt x="8" y="112"/>
                    <a:pt x="8" y="111"/>
                    <a:pt x="9"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grpSp>
      <p:pic>
        <p:nvPicPr>
          <p:cNvPr id="40" name="图片 39">
            <a:extLst>
              <a:ext uri="{FF2B5EF4-FFF2-40B4-BE49-F238E27FC236}">
                <a16:creationId xmlns:a16="http://schemas.microsoft.com/office/drawing/2014/main" id="{70B6937B-1E32-413F-8017-37B94A42A7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45007" y="0"/>
            <a:ext cx="3346270" cy="696117"/>
          </a:xfrm>
          <a:prstGeom prst="rect">
            <a:avLst/>
          </a:prstGeom>
        </p:spPr>
      </p:pic>
    </p:spTree>
    <p:extLst>
      <p:ext uri="{BB962C8B-B14F-4D97-AF65-F5344CB8AC3E}">
        <p14:creationId xmlns:p14="http://schemas.microsoft.com/office/powerpoint/2010/main" val="40064739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7" presetClass="entr" presetSubtype="4" fill="hold" nodeType="after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p:cTn id="13" dur="500" fill="hold"/>
                                        <p:tgtEl>
                                          <p:spTgt spid="31"/>
                                        </p:tgtEl>
                                        <p:attrNameLst>
                                          <p:attrName>ppt_x</p:attrName>
                                        </p:attrNameLst>
                                      </p:cBhvr>
                                      <p:tavLst>
                                        <p:tav tm="0">
                                          <p:val>
                                            <p:strVal val="#ppt_x"/>
                                          </p:val>
                                        </p:tav>
                                        <p:tav tm="100000">
                                          <p:val>
                                            <p:strVal val="#ppt_x"/>
                                          </p:val>
                                        </p:tav>
                                      </p:tavLst>
                                    </p:anim>
                                    <p:anim calcmode="lin" valueType="num">
                                      <p:cBhvr>
                                        <p:cTn id="14" dur="500" fill="hold"/>
                                        <p:tgtEl>
                                          <p:spTgt spid="31"/>
                                        </p:tgtEl>
                                        <p:attrNameLst>
                                          <p:attrName>ppt_y</p:attrName>
                                        </p:attrNameLst>
                                      </p:cBhvr>
                                      <p:tavLst>
                                        <p:tav tm="0">
                                          <p:val>
                                            <p:strVal val="#ppt_y+#ppt_h/2"/>
                                          </p:val>
                                        </p:tav>
                                        <p:tav tm="100000">
                                          <p:val>
                                            <p:strVal val="#ppt_y"/>
                                          </p:val>
                                        </p:tav>
                                      </p:tavLst>
                                    </p:anim>
                                    <p:anim calcmode="lin" valueType="num">
                                      <p:cBhvr>
                                        <p:cTn id="15" dur="500" fill="hold"/>
                                        <p:tgtEl>
                                          <p:spTgt spid="31"/>
                                        </p:tgtEl>
                                        <p:attrNameLst>
                                          <p:attrName>ppt_w</p:attrName>
                                        </p:attrNameLst>
                                      </p:cBhvr>
                                      <p:tavLst>
                                        <p:tav tm="0">
                                          <p:val>
                                            <p:strVal val="#ppt_w"/>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left)">
                                      <p:cBhvr>
                                        <p:cTn id="20" dur="500"/>
                                        <p:tgtEl>
                                          <p:spTgt spid="35"/>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32" presetClass="emph" presetSubtype="0" fill="hold" nodeType="withEffect">
                                  <p:stCondLst>
                                    <p:cond delay="300"/>
                                  </p:stCondLst>
                                  <p:childTnLst>
                                    <p:animRot by="120000">
                                      <p:cBhvr>
                                        <p:cTn id="26" dur="100" fill="hold">
                                          <p:stCondLst>
                                            <p:cond delay="0"/>
                                          </p:stCondLst>
                                        </p:cTn>
                                        <p:tgtEl>
                                          <p:spTgt spid="2"/>
                                        </p:tgtEl>
                                        <p:attrNameLst>
                                          <p:attrName>r</p:attrName>
                                        </p:attrNameLst>
                                      </p:cBhvr>
                                    </p:animRot>
                                    <p:animRot by="-240000">
                                      <p:cBhvr>
                                        <p:cTn id="27" dur="200" fill="hold">
                                          <p:stCondLst>
                                            <p:cond delay="200"/>
                                          </p:stCondLst>
                                        </p:cTn>
                                        <p:tgtEl>
                                          <p:spTgt spid="2"/>
                                        </p:tgtEl>
                                        <p:attrNameLst>
                                          <p:attrName>r</p:attrName>
                                        </p:attrNameLst>
                                      </p:cBhvr>
                                    </p:animRot>
                                    <p:animRot by="240000">
                                      <p:cBhvr>
                                        <p:cTn id="28" dur="200" fill="hold">
                                          <p:stCondLst>
                                            <p:cond delay="400"/>
                                          </p:stCondLst>
                                        </p:cTn>
                                        <p:tgtEl>
                                          <p:spTgt spid="2"/>
                                        </p:tgtEl>
                                        <p:attrNameLst>
                                          <p:attrName>r</p:attrName>
                                        </p:attrNameLst>
                                      </p:cBhvr>
                                    </p:animRot>
                                    <p:animRot by="-240000">
                                      <p:cBhvr>
                                        <p:cTn id="29" dur="200" fill="hold">
                                          <p:stCondLst>
                                            <p:cond delay="600"/>
                                          </p:stCondLst>
                                        </p:cTn>
                                        <p:tgtEl>
                                          <p:spTgt spid="2"/>
                                        </p:tgtEl>
                                        <p:attrNameLst>
                                          <p:attrName>r</p:attrName>
                                        </p:attrNameLst>
                                      </p:cBhvr>
                                    </p:animRot>
                                    <p:animRot by="120000">
                                      <p:cBhvr>
                                        <p:cTn id="30" dur="200" fill="hold">
                                          <p:stCondLst>
                                            <p:cond delay="800"/>
                                          </p:stCondLst>
                                        </p:cTn>
                                        <p:tgtEl>
                                          <p:spTgt spid="2"/>
                                        </p:tgtEl>
                                        <p:attrNameLst>
                                          <p:attrName>r</p:attrName>
                                        </p:attrNameLst>
                                      </p:cBhvr>
                                    </p:animRot>
                                  </p:childTnLst>
                                </p:cTn>
                              </p:par>
                            </p:childTnLst>
                          </p:cTn>
                        </p:par>
                        <p:par>
                          <p:cTn id="31" fill="hold">
                            <p:stCondLst>
                              <p:cond delay="2800"/>
                            </p:stCondLst>
                            <p:childTnLst>
                              <p:par>
                                <p:cTn id="32" presetID="22" presetClass="entr" presetSubtype="8" fill="hold" nodeType="after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left)">
                                      <p:cBhvr>
                                        <p:cTn id="34" dur="500"/>
                                        <p:tgtEl>
                                          <p:spTgt spid="21"/>
                                        </p:tgtEl>
                                      </p:cBhvr>
                                    </p:animEffect>
                                  </p:childTnLst>
                                </p:cTn>
                              </p:par>
                              <p:par>
                                <p:cTn id="35" presetID="22" presetClass="entr" presetSubtype="8" fill="hold" grpId="0" nodeType="withEffect">
                                  <p:stCondLst>
                                    <p:cond delay="50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文本框 85"/>
          <p:cNvSpPr txBox="1"/>
          <p:nvPr/>
        </p:nvSpPr>
        <p:spPr>
          <a:xfrm>
            <a:off x="141402" y="66813"/>
            <a:ext cx="2954655" cy="646331"/>
          </a:xfrm>
          <a:prstGeom prst="rect">
            <a:avLst/>
          </a:prstGeom>
          <a:noFill/>
        </p:spPr>
        <p:txBody>
          <a:bodyPr wrap="none" rtlCol="0">
            <a:spAutoFit/>
          </a:bodyPr>
          <a:lstStyle/>
          <a:p>
            <a:r>
              <a:rPr lang="zh-CN" altLang="en-US" sz="3600" dirty="0">
                <a:latin typeface="微软雅黑" panose="020B0503020204020204" pitchFamily="34" charset="-122"/>
              </a:rPr>
              <a:t>项目具体功能</a:t>
            </a:r>
          </a:p>
        </p:txBody>
      </p:sp>
      <p:grpSp>
        <p:nvGrpSpPr>
          <p:cNvPr id="89" name="组合 88"/>
          <p:cNvGrpSpPr/>
          <p:nvPr/>
        </p:nvGrpSpPr>
        <p:grpSpPr>
          <a:xfrm>
            <a:off x="3343734" y="175024"/>
            <a:ext cx="636853" cy="393183"/>
            <a:chOff x="3610120" y="261689"/>
            <a:chExt cx="636853" cy="393183"/>
          </a:xfrm>
        </p:grpSpPr>
        <p:pic>
          <p:nvPicPr>
            <p:cNvPr id="90" name="图片 89"/>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rot="409115">
              <a:off x="3830226" y="261689"/>
              <a:ext cx="416747" cy="246260"/>
            </a:xfrm>
            <a:prstGeom prst="rect">
              <a:avLst/>
            </a:prstGeom>
          </p:spPr>
        </p:pic>
        <p:sp>
          <p:nvSpPr>
            <p:cNvPr id="91"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pic>
        <p:nvPicPr>
          <p:cNvPr id="84" name="Picture 3" descr="C:\Users\Win10\Desktop\传一卓跃矢量logo.png"/>
          <p:cNvPicPr>
            <a:picLocks noChangeAspect="1" noChangeArrowheads="1"/>
          </p:cNvPicPr>
          <p:nvPr/>
        </p:nvPicPr>
        <p:blipFill>
          <a:blip r:embed="rId5" cstate="print"/>
          <a:srcRect/>
          <a:stretch>
            <a:fillRect/>
          </a:stretch>
        </p:blipFill>
        <p:spPr bwMode="auto">
          <a:xfrm>
            <a:off x="8744144" y="0"/>
            <a:ext cx="3514531" cy="625904"/>
          </a:xfrm>
          <a:prstGeom prst="rect">
            <a:avLst/>
          </a:prstGeom>
          <a:noFill/>
        </p:spPr>
      </p:pic>
      <p:pic>
        <p:nvPicPr>
          <p:cNvPr id="4" name="图片 3">
            <a:extLst>
              <a:ext uri="{FF2B5EF4-FFF2-40B4-BE49-F238E27FC236}">
                <a16:creationId xmlns:a16="http://schemas.microsoft.com/office/drawing/2014/main" id="{9E5CBA50-088E-42CD-A348-A972EC3706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935421"/>
            <a:ext cx="12192000" cy="5922579"/>
          </a:xfrm>
          <a:prstGeom prst="rect">
            <a:avLst/>
          </a:prstGeom>
        </p:spPr>
      </p:pic>
    </p:spTree>
    <p:extLst>
      <p:ext uri="{BB962C8B-B14F-4D97-AF65-F5344CB8AC3E}">
        <p14:creationId xmlns:p14="http://schemas.microsoft.com/office/powerpoint/2010/main" val="12666474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95009C42-4B95-44FE-83C0-9E8FC64F9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086897" cy="6751522"/>
          </a:xfrm>
          <a:prstGeom prst="rect">
            <a:avLst/>
          </a:prstGeom>
        </p:spPr>
      </p:pic>
      <p:sp>
        <p:nvSpPr>
          <p:cNvPr id="10" name="文本框 9"/>
          <p:cNvSpPr txBox="1"/>
          <p:nvPr/>
        </p:nvSpPr>
        <p:spPr>
          <a:xfrm>
            <a:off x="211303" y="106477"/>
            <a:ext cx="2749471" cy="707886"/>
          </a:xfrm>
          <a:prstGeom prst="rect">
            <a:avLst/>
          </a:prstGeom>
          <a:noFill/>
        </p:spPr>
        <p:txBody>
          <a:bodyPr wrap="none" rtlCol="0">
            <a:spAutoFit/>
          </a:bodyPr>
          <a:lstStyle/>
          <a:p>
            <a:r>
              <a:rPr lang="zh-CN" altLang="en-US" sz="4000" kern="1200" dirty="0">
                <a:solidFill>
                  <a:schemeClr val="tx1"/>
                </a:solidFill>
                <a:latin typeface="Arial"/>
                <a:ea typeface="微软雅黑"/>
                <a:cs typeface="方正苏新诗柳楷简体-yolan" panose="02000000000000000000" pitchFamily="2" charset="-122"/>
                <a:sym typeface="Arial"/>
              </a:rPr>
              <a:t>项目</a:t>
            </a:r>
            <a:r>
              <a:rPr lang="zh-CN" altLang="en-US" sz="4000" dirty="0">
                <a:latin typeface="Arial"/>
                <a:ea typeface="微软雅黑"/>
                <a:cs typeface="方正苏新诗柳楷简体-yolan" panose="02000000000000000000" pitchFamily="2" charset="-122"/>
                <a:sym typeface="Arial"/>
              </a:rPr>
              <a:t>架构</a:t>
            </a:r>
            <a:r>
              <a:rPr lang="zh-CN" altLang="en-US" sz="4000" kern="1200" dirty="0">
                <a:solidFill>
                  <a:schemeClr val="tx1"/>
                </a:solidFill>
                <a:latin typeface="Arial"/>
                <a:ea typeface="微软雅黑"/>
                <a:cs typeface="方正苏新诗柳楷简体-yolan" panose="02000000000000000000" pitchFamily="2" charset="-122"/>
                <a:sym typeface="Arial"/>
              </a:rPr>
              <a:t>图</a:t>
            </a:r>
          </a:p>
        </p:txBody>
      </p:sp>
      <p:grpSp>
        <p:nvGrpSpPr>
          <p:cNvPr id="11" name="组合 10"/>
          <p:cNvGrpSpPr/>
          <p:nvPr/>
        </p:nvGrpSpPr>
        <p:grpSpPr>
          <a:xfrm>
            <a:off x="3095889" y="266849"/>
            <a:ext cx="636853" cy="393183"/>
            <a:chOff x="3610120" y="261689"/>
            <a:chExt cx="636853" cy="393183"/>
          </a:xfrm>
        </p:grpSpPr>
        <p:pic>
          <p:nvPicPr>
            <p:cNvPr id="12" name="图片 11"/>
            <p:cNvPicPr>
              <a:picLocks noChangeAspect="1"/>
            </p:cNvPicPr>
            <p:nvPr/>
          </p:nvPicPr>
          <p:blipFill>
            <a:blip r:embed="rId4" cstate="print">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rot="409115">
              <a:off x="3830226" y="261689"/>
              <a:ext cx="416747" cy="246260"/>
            </a:xfrm>
            <a:prstGeom prst="rect">
              <a:avLst/>
            </a:prstGeom>
          </p:spPr>
        </p:pic>
        <p:sp>
          <p:nvSpPr>
            <p:cNvPr id="13"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pic>
        <p:nvPicPr>
          <p:cNvPr id="14" name="图片 13">
            <a:extLst>
              <a:ext uri="{FF2B5EF4-FFF2-40B4-BE49-F238E27FC236}">
                <a16:creationId xmlns:a16="http://schemas.microsoft.com/office/drawing/2014/main" id="{47715A3C-4382-4DD2-B879-15BC09E21A9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45007" y="0"/>
            <a:ext cx="3346270" cy="696117"/>
          </a:xfrm>
          <a:prstGeom prst="rect">
            <a:avLst/>
          </a:prstGeom>
        </p:spPr>
      </p:pic>
    </p:spTree>
    <p:extLst>
      <p:ext uri="{BB962C8B-B14F-4D97-AF65-F5344CB8AC3E}">
        <p14:creationId xmlns:p14="http://schemas.microsoft.com/office/powerpoint/2010/main" val="3189927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PA_任意多边形 5"/>
          <p:cNvSpPr>
            <a:spLocks noEditPoints="1" noChangeArrowheads="1"/>
          </p:cNvSpPr>
          <p:nvPr>
            <p:custDataLst>
              <p:tags r:id="rId1"/>
            </p:custDataLst>
          </p:nvPr>
        </p:nvSpPr>
        <p:spPr bwMode="auto">
          <a:xfrm>
            <a:off x="3734536" y="1677440"/>
            <a:ext cx="4337233" cy="2102713"/>
          </a:xfrm>
          <a:custGeom>
            <a:avLst/>
            <a:gdLst>
              <a:gd name="T0" fmla="*/ 342 w 2787"/>
              <a:gd name="T1" fmla="*/ 280 h 1349"/>
              <a:gd name="T2" fmla="*/ 170 w 2787"/>
              <a:gd name="T3" fmla="*/ 344 h 1349"/>
              <a:gd name="T4" fmla="*/ 143 w 2787"/>
              <a:gd name="T5" fmla="*/ 698 h 1349"/>
              <a:gd name="T6" fmla="*/ 214 w 2787"/>
              <a:gd name="T7" fmla="*/ 912 h 1349"/>
              <a:gd name="T8" fmla="*/ 230 w 2787"/>
              <a:gd name="T9" fmla="*/ 1199 h 1349"/>
              <a:gd name="T10" fmla="*/ 506 w 2787"/>
              <a:gd name="T11" fmla="*/ 1115 h 1349"/>
              <a:gd name="T12" fmla="*/ 727 w 2787"/>
              <a:gd name="T13" fmla="*/ 1124 h 1349"/>
              <a:gd name="T14" fmla="*/ 944 w 2787"/>
              <a:gd name="T15" fmla="*/ 1141 h 1349"/>
              <a:gd name="T16" fmla="*/ 1129 w 2787"/>
              <a:gd name="T17" fmla="*/ 1226 h 1349"/>
              <a:gd name="T18" fmla="*/ 1335 w 2787"/>
              <a:gd name="T19" fmla="*/ 1185 h 1349"/>
              <a:gd name="T20" fmla="*/ 1521 w 2787"/>
              <a:gd name="T21" fmla="*/ 1247 h 1349"/>
              <a:gd name="T22" fmla="*/ 1690 w 2787"/>
              <a:gd name="T23" fmla="*/ 1203 h 1349"/>
              <a:gd name="T24" fmla="*/ 1912 w 2787"/>
              <a:gd name="T25" fmla="*/ 1176 h 1349"/>
              <a:gd name="T26" fmla="*/ 2077 w 2787"/>
              <a:gd name="T27" fmla="*/ 1212 h 1349"/>
              <a:gd name="T28" fmla="*/ 2177 w 2787"/>
              <a:gd name="T29" fmla="*/ 1253 h 1349"/>
              <a:gd name="T30" fmla="*/ 2397 w 2787"/>
              <a:gd name="T31" fmla="*/ 1269 h 1349"/>
              <a:gd name="T32" fmla="*/ 2570 w 2787"/>
              <a:gd name="T33" fmla="*/ 1313 h 1349"/>
              <a:gd name="T34" fmla="*/ 2721 w 2787"/>
              <a:gd name="T35" fmla="*/ 1127 h 1349"/>
              <a:gd name="T36" fmla="*/ 2731 w 2787"/>
              <a:gd name="T37" fmla="*/ 940 h 1349"/>
              <a:gd name="T38" fmla="*/ 2713 w 2787"/>
              <a:gd name="T39" fmla="*/ 775 h 1349"/>
              <a:gd name="T40" fmla="*/ 2754 w 2787"/>
              <a:gd name="T41" fmla="*/ 619 h 1349"/>
              <a:gd name="T42" fmla="*/ 2679 w 2787"/>
              <a:gd name="T43" fmla="*/ 606 h 1349"/>
              <a:gd name="T44" fmla="*/ 2628 w 2787"/>
              <a:gd name="T45" fmla="*/ 456 h 1349"/>
              <a:gd name="T46" fmla="*/ 2656 w 2787"/>
              <a:gd name="T47" fmla="*/ 409 h 1349"/>
              <a:gd name="T48" fmla="*/ 2663 w 2787"/>
              <a:gd name="T49" fmla="*/ 320 h 1349"/>
              <a:gd name="T50" fmla="*/ 2553 w 2787"/>
              <a:gd name="T51" fmla="*/ 287 h 1349"/>
              <a:gd name="T52" fmla="*/ 2432 w 2787"/>
              <a:gd name="T53" fmla="*/ 203 h 1349"/>
              <a:gd name="T54" fmla="*/ 2270 w 2787"/>
              <a:gd name="T55" fmla="*/ 177 h 1349"/>
              <a:gd name="T56" fmla="*/ 2019 w 2787"/>
              <a:gd name="T57" fmla="*/ 176 h 1349"/>
              <a:gd name="T58" fmla="*/ 1872 w 2787"/>
              <a:gd name="T59" fmla="*/ 84 h 1349"/>
              <a:gd name="T60" fmla="*/ 1773 w 2787"/>
              <a:gd name="T61" fmla="*/ 58 h 1349"/>
              <a:gd name="T62" fmla="*/ 1403 w 2787"/>
              <a:gd name="T63" fmla="*/ 190 h 1349"/>
              <a:gd name="T64" fmla="*/ 1482 w 2787"/>
              <a:gd name="T65" fmla="*/ 56 h 1349"/>
              <a:gd name="T66" fmla="*/ 922 w 2787"/>
              <a:gd name="T67" fmla="*/ 148 h 1349"/>
              <a:gd name="T68" fmla="*/ 311 w 2787"/>
              <a:gd name="T69" fmla="*/ 791 h 1349"/>
              <a:gd name="T70" fmla="*/ 784 w 2787"/>
              <a:gd name="T71" fmla="*/ 160 h 1349"/>
              <a:gd name="T72" fmla="*/ 404 w 2787"/>
              <a:gd name="T73" fmla="*/ 437 h 1349"/>
              <a:gd name="T74" fmla="*/ 758 w 2787"/>
              <a:gd name="T75" fmla="*/ 62 h 1349"/>
              <a:gd name="T76" fmla="*/ 1093 w 2787"/>
              <a:gd name="T77" fmla="*/ 148 h 1349"/>
              <a:gd name="T78" fmla="*/ 1230 w 2787"/>
              <a:gd name="T79" fmla="*/ 120 h 1349"/>
              <a:gd name="T80" fmla="*/ 494 w 2787"/>
              <a:gd name="T81" fmla="*/ 771 h 1349"/>
              <a:gd name="T82" fmla="*/ 665 w 2787"/>
              <a:gd name="T83" fmla="*/ 689 h 1349"/>
              <a:gd name="T84" fmla="*/ 633 w 2787"/>
              <a:gd name="T85" fmla="*/ 1098 h 1349"/>
              <a:gd name="T86" fmla="*/ 1051 w 2787"/>
              <a:gd name="T87" fmla="*/ 834 h 1349"/>
              <a:gd name="T88" fmla="*/ 1129 w 2787"/>
              <a:gd name="T89" fmla="*/ 605 h 1349"/>
              <a:gd name="T90" fmla="*/ 1207 w 2787"/>
              <a:gd name="T91" fmla="*/ 805 h 1349"/>
              <a:gd name="T92" fmla="*/ 1880 w 2787"/>
              <a:gd name="T93" fmla="*/ 220 h 1349"/>
              <a:gd name="T94" fmla="*/ 1469 w 2787"/>
              <a:gd name="T95" fmla="*/ 729 h 1349"/>
              <a:gd name="T96" fmla="*/ 1829 w 2787"/>
              <a:gd name="T97" fmla="*/ 257 h 1349"/>
              <a:gd name="T98" fmla="*/ 1600 w 2787"/>
              <a:gd name="T99" fmla="*/ 706 h 1349"/>
              <a:gd name="T100" fmla="*/ 2342 w 2787"/>
              <a:gd name="T101" fmla="*/ 327 h 1349"/>
              <a:gd name="T102" fmla="*/ 2264 w 2787"/>
              <a:gd name="T103" fmla="*/ 375 h 1349"/>
              <a:gd name="T104" fmla="*/ 1893 w 2787"/>
              <a:gd name="T105" fmla="*/ 989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87" h="1349">
                <a:moveTo>
                  <a:pt x="573" y="70"/>
                </a:moveTo>
                <a:cubicBezTo>
                  <a:pt x="569" y="74"/>
                  <a:pt x="565" y="78"/>
                  <a:pt x="561" y="82"/>
                </a:cubicBezTo>
                <a:cubicBezTo>
                  <a:pt x="556" y="85"/>
                  <a:pt x="552" y="88"/>
                  <a:pt x="548" y="92"/>
                </a:cubicBezTo>
                <a:cubicBezTo>
                  <a:pt x="537" y="102"/>
                  <a:pt x="527" y="112"/>
                  <a:pt x="517" y="123"/>
                </a:cubicBezTo>
                <a:cubicBezTo>
                  <a:pt x="494" y="144"/>
                  <a:pt x="472" y="163"/>
                  <a:pt x="450" y="183"/>
                </a:cubicBezTo>
                <a:cubicBezTo>
                  <a:pt x="415" y="213"/>
                  <a:pt x="379" y="245"/>
                  <a:pt x="342" y="280"/>
                </a:cubicBezTo>
                <a:cubicBezTo>
                  <a:pt x="387" y="230"/>
                  <a:pt x="436" y="183"/>
                  <a:pt x="486" y="135"/>
                </a:cubicBezTo>
                <a:cubicBezTo>
                  <a:pt x="495" y="127"/>
                  <a:pt x="500" y="115"/>
                  <a:pt x="500" y="103"/>
                </a:cubicBezTo>
                <a:cubicBezTo>
                  <a:pt x="500" y="92"/>
                  <a:pt x="496" y="81"/>
                  <a:pt x="488" y="72"/>
                </a:cubicBezTo>
                <a:cubicBezTo>
                  <a:pt x="471" y="54"/>
                  <a:pt x="442" y="53"/>
                  <a:pt x="424" y="70"/>
                </a:cubicBezTo>
                <a:cubicBezTo>
                  <a:pt x="345" y="144"/>
                  <a:pt x="270" y="218"/>
                  <a:pt x="206" y="304"/>
                </a:cubicBezTo>
                <a:cubicBezTo>
                  <a:pt x="200" y="312"/>
                  <a:pt x="185" y="328"/>
                  <a:pt x="170" y="344"/>
                </a:cubicBezTo>
                <a:cubicBezTo>
                  <a:pt x="98" y="420"/>
                  <a:pt x="0" y="524"/>
                  <a:pt x="52" y="605"/>
                </a:cubicBezTo>
                <a:cubicBezTo>
                  <a:pt x="60" y="617"/>
                  <a:pt x="74" y="625"/>
                  <a:pt x="89" y="626"/>
                </a:cubicBezTo>
                <a:cubicBezTo>
                  <a:pt x="136" y="627"/>
                  <a:pt x="166" y="586"/>
                  <a:pt x="186" y="558"/>
                </a:cubicBezTo>
                <a:cubicBezTo>
                  <a:pt x="190" y="552"/>
                  <a:pt x="194" y="547"/>
                  <a:pt x="197" y="544"/>
                </a:cubicBezTo>
                <a:cubicBezTo>
                  <a:pt x="216" y="522"/>
                  <a:pt x="237" y="501"/>
                  <a:pt x="259" y="479"/>
                </a:cubicBezTo>
                <a:cubicBezTo>
                  <a:pt x="211" y="547"/>
                  <a:pt x="167" y="621"/>
                  <a:pt x="143" y="698"/>
                </a:cubicBezTo>
                <a:cubicBezTo>
                  <a:pt x="142" y="703"/>
                  <a:pt x="138" y="712"/>
                  <a:pt x="134" y="720"/>
                </a:cubicBezTo>
                <a:cubicBezTo>
                  <a:pt x="122" y="746"/>
                  <a:pt x="105" y="785"/>
                  <a:pt x="105" y="822"/>
                </a:cubicBezTo>
                <a:cubicBezTo>
                  <a:pt x="105" y="847"/>
                  <a:pt x="113" y="872"/>
                  <a:pt x="136" y="890"/>
                </a:cubicBezTo>
                <a:cubicBezTo>
                  <a:pt x="151" y="901"/>
                  <a:pt x="168" y="905"/>
                  <a:pt x="187" y="901"/>
                </a:cubicBezTo>
                <a:cubicBezTo>
                  <a:pt x="191" y="900"/>
                  <a:pt x="196" y="899"/>
                  <a:pt x="200" y="897"/>
                </a:cubicBezTo>
                <a:cubicBezTo>
                  <a:pt x="204" y="903"/>
                  <a:pt x="208" y="908"/>
                  <a:pt x="214" y="912"/>
                </a:cubicBezTo>
                <a:cubicBezTo>
                  <a:pt x="229" y="924"/>
                  <a:pt x="247" y="929"/>
                  <a:pt x="267" y="926"/>
                </a:cubicBezTo>
                <a:cubicBezTo>
                  <a:pt x="273" y="925"/>
                  <a:pt x="280" y="924"/>
                  <a:pt x="287" y="921"/>
                </a:cubicBezTo>
                <a:cubicBezTo>
                  <a:pt x="274" y="955"/>
                  <a:pt x="262" y="989"/>
                  <a:pt x="251" y="1024"/>
                </a:cubicBezTo>
                <a:cubicBezTo>
                  <a:pt x="251" y="1024"/>
                  <a:pt x="244" y="1044"/>
                  <a:pt x="244" y="1044"/>
                </a:cubicBezTo>
                <a:cubicBezTo>
                  <a:pt x="233" y="1075"/>
                  <a:pt x="219" y="1115"/>
                  <a:pt x="219" y="1151"/>
                </a:cubicBezTo>
                <a:cubicBezTo>
                  <a:pt x="219" y="1168"/>
                  <a:pt x="222" y="1184"/>
                  <a:pt x="230" y="1199"/>
                </a:cubicBezTo>
                <a:cubicBezTo>
                  <a:pt x="236" y="1209"/>
                  <a:pt x="246" y="1216"/>
                  <a:pt x="258" y="1219"/>
                </a:cubicBezTo>
                <a:cubicBezTo>
                  <a:pt x="270" y="1222"/>
                  <a:pt x="282" y="1220"/>
                  <a:pt x="293" y="1214"/>
                </a:cubicBezTo>
                <a:cubicBezTo>
                  <a:pt x="310" y="1203"/>
                  <a:pt x="326" y="1188"/>
                  <a:pt x="340" y="1172"/>
                </a:cubicBezTo>
                <a:cubicBezTo>
                  <a:pt x="340" y="1180"/>
                  <a:pt x="342" y="1188"/>
                  <a:pt x="345" y="1196"/>
                </a:cubicBezTo>
                <a:cubicBezTo>
                  <a:pt x="353" y="1216"/>
                  <a:pt x="374" y="1228"/>
                  <a:pt x="396" y="1223"/>
                </a:cubicBezTo>
                <a:cubicBezTo>
                  <a:pt x="447" y="1213"/>
                  <a:pt x="481" y="1156"/>
                  <a:pt x="506" y="1115"/>
                </a:cubicBezTo>
                <a:cubicBezTo>
                  <a:pt x="506" y="1115"/>
                  <a:pt x="508" y="1112"/>
                  <a:pt x="508" y="1111"/>
                </a:cubicBezTo>
                <a:cubicBezTo>
                  <a:pt x="514" y="1118"/>
                  <a:pt x="521" y="1124"/>
                  <a:pt x="529" y="1127"/>
                </a:cubicBezTo>
                <a:cubicBezTo>
                  <a:pt x="526" y="1142"/>
                  <a:pt x="524" y="1156"/>
                  <a:pt x="524" y="1169"/>
                </a:cubicBezTo>
                <a:cubicBezTo>
                  <a:pt x="524" y="1195"/>
                  <a:pt x="531" y="1216"/>
                  <a:pt x="549" y="1231"/>
                </a:cubicBezTo>
                <a:cubicBezTo>
                  <a:pt x="560" y="1241"/>
                  <a:pt x="575" y="1244"/>
                  <a:pt x="590" y="1241"/>
                </a:cubicBezTo>
                <a:cubicBezTo>
                  <a:pt x="649" y="1225"/>
                  <a:pt x="694" y="1167"/>
                  <a:pt x="727" y="1124"/>
                </a:cubicBezTo>
                <a:cubicBezTo>
                  <a:pt x="740" y="1107"/>
                  <a:pt x="740" y="1107"/>
                  <a:pt x="740" y="1107"/>
                </a:cubicBezTo>
                <a:cubicBezTo>
                  <a:pt x="763" y="1079"/>
                  <a:pt x="784" y="1050"/>
                  <a:pt x="806" y="1021"/>
                </a:cubicBezTo>
                <a:cubicBezTo>
                  <a:pt x="790" y="1064"/>
                  <a:pt x="778" y="1106"/>
                  <a:pt x="778" y="1142"/>
                </a:cubicBezTo>
                <a:cubicBezTo>
                  <a:pt x="778" y="1166"/>
                  <a:pt x="783" y="1187"/>
                  <a:pt x="796" y="1204"/>
                </a:cubicBezTo>
                <a:cubicBezTo>
                  <a:pt x="807" y="1217"/>
                  <a:pt x="824" y="1223"/>
                  <a:pt x="840" y="1220"/>
                </a:cubicBezTo>
                <a:cubicBezTo>
                  <a:pt x="883" y="1212"/>
                  <a:pt x="917" y="1176"/>
                  <a:pt x="944" y="1141"/>
                </a:cubicBezTo>
                <a:cubicBezTo>
                  <a:pt x="944" y="1156"/>
                  <a:pt x="947" y="1169"/>
                  <a:pt x="952" y="1181"/>
                </a:cubicBezTo>
                <a:cubicBezTo>
                  <a:pt x="959" y="1199"/>
                  <a:pt x="977" y="1210"/>
                  <a:pt x="997" y="1208"/>
                </a:cubicBezTo>
                <a:cubicBezTo>
                  <a:pt x="1015" y="1207"/>
                  <a:pt x="1032" y="1200"/>
                  <a:pt x="1046" y="1190"/>
                </a:cubicBezTo>
                <a:cubicBezTo>
                  <a:pt x="1051" y="1191"/>
                  <a:pt x="1056" y="1191"/>
                  <a:pt x="1062" y="1191"/>
                </a:cubicBezTo>
                <a:cubicBezTo>
                  <a:pt x="1075" y="1190"/>
                  <a:pt x="1088" y="1186"/>
                  <a:pt x="1100" y="1180"/>
                </a:cubicBezTo>
                <a:cubicBezTo>
                  <a:pt x="1103" y="1199"/>
                  <a:pt x="1112" y="1215"/>
                  <a:pt x="1129" y="1226"/>
                </a:cubicBezTo>
                <a:cubicBezTo>
                  <a:pt x="1146" y="1237"/>
                  <a:pt x="1163" y="1238"/>
                  <a:pt x="1180" y="1233"/>
                </a:cubicBezTo>
                <a:cubicBezTo>
                  <a:pt x="1182" y="1239"/>
                  <a:pt x="1185" y="1244"/>
                  <a:pt x="1190" y="1248"/>
                </a:cubicBezTo>
                <a:cubicBezTo>
                  <a:pt x="1200" y="1258"/>
                  <a:pt x="1214" y="1262"/>
                  <a:pt x="1228" y="1260"/>
                </a:cubicBezTo>
                <a:cubicBezTo>
                  <a:pt x="1275" y="1253"/>
                  <a:pt x="1308" y="1210"/>
                  <a:pt x="1331" y="1179"/>
                </a:cubicBezTo>
                <a:cubicBezTo>
                  <a:pt x="1331" y="1179"/>
                  <a:pt x="1332" y="1179"/>
                  <a:pt x="1332" y="1179"/>
                </a:cubicBezTo>
                <a:cubicBezTo>
                  <a:pt x="1333" y="1181"/>
                  <a:pt x="1334" y="1183"/>
                  <a:pt x="1335" y="1185"/>
                </a:cubicBezTo>
                <a:cubicBezTo>
                  <a:pt x="1339" y="1190"/>
                  <a:pt x="1343" y="1194"/>
                  <a:pt x="1349" y="1198"/>
                </a:cubicBezTo>
                <a:cubicBezTo>
                  <a:pt x="1343" y="1218"/>
                  <a:pt x="1339" y="1238"/>
                  <a:pt x="1339" y="1258"/>
                </a:cubicBezTo>
                <a:cubicBezTo>
                  <a:pt x="1339" y="1259"/>
                  <a:pt x="1339" y="1260"/>
                  <a:pt x="1339" y="1262"/>
                </a:cubicBezTo>
                <a:cubicBezTo>
                  <a:pt x="1340" y="1284"/>
                  <a:pt x="1357" y="1303"/>
                  <a:pt x="1379" y="1305"/>
                </a:cubicBezTo>
                <a:cubicBezTo>
                  <a:pt x="1426" y="1311"/>
                  <a:pt x="1465" y="1273"/>
                  <a:pt x="1506" y="1222"/>
                </a:cubicBezTo>
                <a:cubicBezTo>
                  <a:pt x="1508" y="1232"/>
                  <a:pt x="1513" y="1240"/>
                  <a:pt x="1521" y="1247"/>
                </a:cubicBezTo>
                <a:cubicBezTo>
                  <a:pt x="1532" y="1256"/>
                  <a:pt x="1547" y="1259"/>
                  <a:pt x="1561" y="1256"/>
                </a:cubicBezTo>
                <a:cubicBezTo>
                  <a:pt x="1597" y="1246"/>
                  <a:pt x="1622" y="1213"/>
                  <a:pt x="1639" y="1189"/>
                </a:cubicBezTo>
                <a:cubicBezTo>
                  <a:pt x="1648" y="1177"/>
                  <a:pt x="1648" y="1177"/>
                  <a:pt x="1648" y="1177"/>
                </a:cubicBezTo>
                <a:cubicBezTo>
                  <a:pt x="1673" y="1147"/>
                  <a:pt x="1698" y="1117"/>
                  <a:pt x="1722" y="1088"/>
                </a:cubicBezTo>
                <a:cubicBezTo>
                  <a:pt x="1722" y="1089"/>
                  <a:pt x="1721" y="1091"/>
                  <a:pt x="1721" y="1092"/>
                </a:cubicBezTo>
                <a:cubicBezTo>
                  <a:pt x="1707" y="1126"/>
                  <a:pt x="1690" y="1166"/>
                  <a:pt x="1690" y="1203"/>
                </a:cubicBezTo>
                <a:cubicBezTo>
                  <a:pt x="1690" y="1217"/>
                  <a:pt x="1692" y="1230"/>
                  <a:pt x="1698" y="1243"/>
                </a:cubicBezTo>
                <a:cubicBezTo>
                  <a:pt x="1703" y="1255"/>
                  <a:pt x="1713" y="1264"/>
                  <a:pt x="1726" y="1268"/>
                </a:cubicBezTo>
                <a:cubicBezTo>
                  <a:pt x="1738" y="1272"/>
                  <a:pt x="1752" y="1270"/>
                  <a:pt x="1763" y="1263"/>
                </a:cubicBezTo>
                <a:cubicBezTo>
                  <a:pt x="1784" y="1249"/>
                  <a:pt x="1803" y="1231"/>
                  <a:pt x="1821" y="1211"/>
                </a:cubicBezTo>
                <a:cubicBezTo>
                  <a:pt x="1823" y="1212"/>
                  <a:pt x="1826" y="1212"/>
                  <a:pt x="1829" y="1213"/>
                </a:cubicBezTo>
                <a:cubicBezTo>
                  <a:pt x="1862" y="1216"/>
                  <a:pt x="1889" y="1196"/>
                  <a:pt x="1912" y="1176"/>
                </a:cubicBezTo>
                <a:cubicBezTo>
                  <a:pt x="1913" y="1183"/>
                  <a:pt x="1916" y="1190"/>
                  <a:pt x="1921" y="1196"/>
                </a:cubicBezTo>
                <a:cubicBezTo>
                  <a:pt x="1933" y="1210"/>
                  <a:pt x="1952" y="1216"/>
                  <a:pt x="1969" y="1210"/>
                </a:cubicBezTo>
                <a:cubicBezTo>
                  <a:pt x="1992" y="1203"/>
                  <a:pt x="2012" y="1188"/>
                  <a:pt x="2029" y="1172"/>
                </a:cubicBezTo>
                <a:cubicBezTo>
                  <a:pt x="2038" y="1184"/>
                  <a:pt x="2052" y="1191"/>
                  <a:pt x="2067" y="1190"/>
                </a:cubicBezTo>
                <a:cubicBezTo>
                  <a:pt x="2072" y="1190"/>
                  <a:pt x="2078" y="1189"/>
                  <a:pt x="2083" y="1188"/>
                </a:cubicBezTo>
                <a:cubicBezTo>
                  <a:pt x="2080" y="1196"/>
                  <a:pt x="2078" y="1204"/>
                  <a:pt x="2077" y="1212"/>
                </a:cubicBezTo>
                <a:cubicBezTo>
                  <a:pt x="2077" y="1214"/>
                  <a:pt x="2077" y="1215"/>
                  <a:pt x="2077" y="1216"/>
                </a:cubicBezTo>
                <a:cubicBezTo>
                  <a:pt x="2077" y="1231"/>
                  <a:pt x="2084" y="1245"/>
                  <a:pt x="2096" y="1253"/>
                </a:cubicBezTo>
                <a:cubicBezTo>
                  <a:pt x="2110" y="1263"/>
                  <a:pt x="2127" y="1264"/>
                  <a:pt x="2142" y="1257"/>
                </a:cubicBezTo>
                <a:cubicBezTo>
                  <a:pt x="2157" y="1249"/>
                  <a:pt x="2171" y="1240"/>
                  <a:pt x="2183" y="1229"/>
                </a:cubicBezTo>
                <a:cubicBezTo>
                  <a:pt x="2181" y="1233"/>
                  <a:pt x="2180" y="1237"/>
                  <a:pt x="2179" y="1241"/>
                </a:cubicBezTo>
                <a:cubicBezTo>
                  <a:pt x="2178" y="1245"/>
                  <a:pt x="2177" y="1249"/>
                  <a:pt x="2177" y="1253"/>
                </a:cubicBezTo>
                <a:cubicBezTo>
                  <a:pt x="2177" y="1264"/>
                  <a:pt x="2182" y="1276"/>
                  <a:pt x="2190" y="1284"/>
                </a:cubicBezTo>
                <a:cubicBezTo>
                  <a:pt x="2201" y="1296"/>
                  <a:pt x="2218" y="1300"/>
                  <a:pt x="2233" y="1296"/>
                </a:cubicBezTo>
                <a:cubicBezTo>
                  <a:pt x="2235" y="1296"/>
                  <a:pt x="2237" y="1295"/>
                  <a:pt x="2239" y="1295"/>
                </a:cubicBezTo>
                <a:cubicBezTo>
                  <a:pt x="2239" y="1297"/>
                  <a:pt x="2240" y="1300"/>
                  <a:pt x="2242" y="1303"/>
                </a:cubicBezTo>
                <a:cubicBezTo>
                  <a:pt x="2250" y="1317"/>
                  <a:pt x="2264" y="1325"/>
                  <a:pt x="2280" y="1326"/>
                </a:cubicBezTo>
                <a:cubicBezTo>
                  <a:pt x="2319" y="1326"/>
                  <a:pt x="2357" y="1304"/>
                  <a:pt x="2397" y="1269"/>
                </a:cubicBezTo>
                <a:cubicBezTo>
                  <a:pt x="2397" y="1281"/>
                  <a:pt x="2402" y="1292"/>
                  <a:pt x="2411" y="1301"/>
                </a:cubicBezTo>
                <a:cubicBezTo>
                  <a:pt x="2428" y="1316"/>
                  <a:pt x="2454" y="1316"/>
                  <a:pt x="2471" y="1301"/>
                </a:cubicBezTo>
                <a:cubicBezTo>
                  <a:pt x="2472" y="1301"/>
                  <a:pt x="2473" y="1300"/>
                  <a:pt x="2473" y="1300"/>
                </a:cubicBezTo>
                <a:cubicBezTo>
                  <a:pt x="2473" y="1311"/>
                  <a:pt x="2477" y="1322"/>
                  <a:pt x="2485" y="1330"/>
                </a:cubicBezTo>
                <a:cubicBezTo>
                  <a:pt x="2502" y="1348"/>
                  <a:pt x="2530" y="1349"/>
                  <a:pt x="2548" y="1333"/>
                </a:cubicBezTo>
                <a:cubicBezTo>
                  <a:pt x="2570" y="1313"/>
                  <a:pt x="2570" y="1313"/>
                  <a:pt x="2570" y="1313"/>
                </a:cubicBezTo>
                <a:cubicBezTo>
                  <a:pt x="2595" y="1290"/>
                  <a:pt x="2628" y="1260"/>
                  <a:pt x="2660" y="1239"/>
                </a:cubicBezTo>
                <a:cubicBezTo>
                  <a:pt x="2675" y="1254"/>
                  <a:pt x="2698" y="1258"/>
                  <a:pt x="2716" y="1247"/>
                </a:cubicBezTo>
                <a:cubicBezTo>
                  <a:pt x="2744" y="1230"/>
                  <a:pt x="2762" y="1203"/>
                  <a:pt x="2763" y="1174"/>
                </a:cubicBezTo>
                <a:cubicBezTo>
                  <a:pt x="2763" y="1174"/>
                  <a:pt x="2763" y="1173"/>
                  <a:pt x="2763" y="1172"/>
                </a:cubicBezTo>
                <a:cubicBezTo>
                  <a:pt x="2763" y="1160"/>
                  <a:pt x="2759" y="1149"/>
                  <a:pt x="2751" y="1140"/>
                </a:cubicBezTo>
                <a:cubicBezTo>
                  <a:pt x="2743" y="1132"/>
                  <a:pt x="2732" y="1127"/>
                  <a:pt x="2721" y="1127"/>
                </a:cubicBezTo>
                <a:cubicBezTo>
                  <a:pt x="2741" y="1097"/>
                  <a:pt x="2759" y="1065"/>
                  <a:pt x="2766" y="1032"/>
                </a:cubicBezTo>
                <a:cubicBezTo>
                  <a:pt x="2766" y="1029"/>
                  <a:pt x="2767" y="1025"/>
                  <a:pt x="2767" y="1022"/>
                </a:cubicBezTo>
                <a:cubicBezTo>
                  <a:pt x="2767" y="1011"/>
                  <a:pt x="2763" y="1001"/>
                  <a:pt x="2755" y="992"/>
                </a:cubicBezTo>
                <a:cubicBezTo>
                  <a:pt x="2747" y="984"/>
                  <a:pt x="2737" y="979"/>
                  <a:pt x="2725" y="978"/>
                </a:cubicBezTo>
                <a:cubicBezTo>
                  <a:pt x="2729" y="967"/>
                  <a:pt x="2731" y="956"/>
                  <a:pt x="2731" y="945"/>
                </a:cubicBezTo>
                <a:cubicBezTo>
                  <a:pt x="2731" y="944"/>
                  <a:pt x="2731" y="942"/>
                  <a:pt x="2731" y="940"/>
                </a:cubicBezTo>
                <a:cubicBezTo>
                  <a:pt x="2731" y="928"/>
                  <a:pt x="2725" y="917"/>
                  <a:pt x="2716" y="909"/>
                </a:cubicBezTo>
                <a:cubicBezTo>
                  <a:pt x="2716" y="909"/>
                  <a:pt x="2716" y="909"/>
                  <a:pt x="2715" y="909"/>
                </a:cubicBezTo>
                <a:cubicBezTo>
                  <a:pt x="2737" y="885"/>
                  <a:pt x="2758" y="862"/>
                  <a:pt x="2777" y="837"/>
                </a:cubicBezTo>
                <a:cubicBezTo>
                  <a:pt x="2784" y="829"/>
                  <a:pt x="2787" y="819"/>
                  <a:pt x="2787" y="809"/>
                </a:cubicBezTo>
                <a:cubicBezTo>
                  <a:pt x="2787" y="797"/>
                  <a:pt x="2783" y="785"/>
                  <a:pt x="2774" y="777"/>
                </a:cubicBezTo>
                <a:cubicBezTo>
                  <a:pt x="2757" y="760"/>
                  <a:pt x="2731" y="760"/>
                  <a:pt x="2713" y="775"/>
                </a:cubicBezTo>
                <a:cubicBezTo>
                  <a:pt x="2663" y="818"/>
                  <a:pt x="2609" y="858"/>
                  <a:pt x="2556" y="896"/>
                </a:cubicBezTo>
                <a:cubicBezTo>
                  <a:pt x="2552" y="899"/>
                  <a:pt x="2548" y="902"/>
                  <a:pt x="2544" y="905"/>
                </a:cubicBezTo>
                <a:cubicBezTo>
                  <a:pt x="2595" y="839"/>
                  <a:pt x="2648" y="771"/>
                  <a:pt x="2709" y="715"/>
                </a:cubicBezTo>
                <a:cubicBezTo>
                  <a:pt x="2722" y="704"/>
                  <a:pt x="2735" y="693"/>
                  <a:pt x="2748" y="682"/>
                </a:cubicBezTo>
                <a:cubicBezTo>
                  <a:pt x="2759" y="673"/>
                  <a:pt x="2764" y="660"/>
                  <a:pt x="2764" y="647"/>
                </a:cubicBezTo>
                <a:cubicBezTo>
                  <a:pt x="2764" y="637"/>
                  <a:pt x="2761" y="627"/>
                  <a:pt x="2754" y="619"/>
                </a:cubicBezTo>
                <a:cubicBezTo>
                  <a:pt x="2738" y="600"/>
                  <a:pt x="2711" y="597"/>
                  <a:pt x="2691" y="612"/>
                </a:cubicBezTo>
                <a:cubicBezTo>
                  <a:pt x="2691" y="612"/>
                  <a:pt x="2690" y="613"/>
                  <a:pt x="2690" y="613"/>
                </a:cubicBezTo>
                <a:cubicBezTo>
                  <a:pt x="2690" y="613"/>
                  <a:pt x="2690" y="613"/>
                  <a:pt x="2690" y="613"/>
                </a:cubicBezTo>
                <a:cubicBezTo>
                  <a:pt x="2690" y="614"/>
                  <a:pt x="2689" y="614"/>
                  <a:pt x="2689" y="614"/>
                </a:cubicBezTo>
                <a:cubicBezTo>
                  <a:pt x="2684" y="618"/>
                  <a:pt x="2678" y="623"/>
                  <a:pt x="2673" y="627"/>
                </a:cubicBezTo>
                <a:cubicBezTo>
                  <a:pt x="2677" y="621"/>
                  <a:pt x="2679" y="614"/>
                  <a:pt x="2679" y="606"/>
                </a:cubicBezTo>
                <a:cubicBezTo>
                  <a:pt x="2679" y="598"/>
                  <a:pt x="2676" y="589"/>
                  <a:pt x="2671" y="582"/>
                </a:cubicBezTo>
                <a:cubicBezTo>
                  <a:pt x="2662" y="568"/>
                  <a:pt x="2647" y="561"/>
                  <a:pt x="2631" y="562"/>
                </a:cubicBezTo>
                <a:cubicBezTo>
                  <a:pt x="2645" y="551"/>
                  <a:pt x="2660" y="542"/>
                  <a:pt x="2674" y="533"/>
                </a:cubicBezTo>
                <a:cubicBezTo>
                  <a:pt x="2688" y="524"/>
                  <a:pt x="2696" y="509"/>
                  <a:pt x="2696" y="494"/>
                </a:cubicBezTo>
                <a:cubicBezTo>
                  <a:pt x="2696" y="486"/>
                  <a:pt x="2694" y="478"/>
                  <a:pt x="2689" y="471"/>
                </a:cubicBezTo>
                <a:cubicBezTo>
                  <a:pt x="2676" y="450"/>
                  <a:pt x="2649" y="443"/>
                  <a:pt x="2628" y="456"/>
                </a:cubicBezTo>
                <a:cubicBezTo>
                  <a:pt x="2628" y="456"/>
                  <a:pt x="2627" y="456"/>
                  <a:pt x="2627" y="456"/>
                </a:cubicBezTo>
                <a:cubicBezTo>
                  <a:pt x="2627" y="456"/>
                  <a:pt x="2627" y="456"/>
                  <a:pt x="2627" y="456"/>
                </a:cubicBezTo>
                <a:cubicBezTo>
                  <a:pt x="2627" y="456"/>
                  <a:pt x="2627" y="456"/>
                  <a:pt x="2627" y="456"/>
                </a:cubicBezTo>
                <a:cubicBezTo>
                  <a:pt x="2624" y="458"/>
                  <a:pt x="2620" y="460"/>
                  <a:pt x="2617" y="462"/>
                </a:cubicBezTo>
                <a:cubicBezTo>
                  <a:pt x="2625" y="456"/>
                  <a:pt x="2632" y="450"/>
                  <a:pt x="2640" y="443"/>
                </a:cubicBezTo>
                <a:cubicBezTo>
                  <a:pt x="2650" y="435"/>
                  <a:pt x="2656" y="422"/>
                  <a:pt x="2656" y="409"/>
                </a:cubicBezTo>
                <a:cubicBezTo>
                  <a:pt x="2656" y="400"/>
                  <a:pt x="2654" y="392"/>
                  <a:pt x="2649" y="384"/>
                </a:cubicBezTo>
                <a:cubicBezTo>
                  <a:pt x="2644" y="376"/>
                  <a:pt x="2636" y="371"/>
                  <a:pt x="2628" y="367"/>
                </a:cubicBezTo>
                <a:cubicBezTo>
                  <a:pt x="2633" y="364"/>
                  <a:pt x="2638" y="360"/>
                  <a:pt x="2643" y="357"/>
                </a:cubicBezTo>
                <a:cubicBezTo>
                  <a:pt x="2643" y="357"/>
                  <a:pt x="2642" y="357"/>
                  <a:pt x="2642" y="358"/>
                </a:cubicBezTo>
                <a:cubicBezTo>
                  <a:pt x="2643" y="357"/>
                  <a:pt x="2644" y="357"/>
                  <a:pt x="2644" y="356"/>
                </a:cubicBezTo>
                <a:cubicBezTo>
                  <a:pt x="2657" y="348"/>
                  <a:pt x="2663" y="334"/>
                  <a:pt x="2663" y="320"/>
                </a:cubicBezTo>
                <a:cubicBezTo>
                  <a:pt x="2663" y="311"/>
                  <a:pt x="2661" y="302"/>
                  <a:pt x="2656" y="294"/>
                </a:cubicBezTo>
                <a:cubicBezTo>
                  <a:pt x="2642" y="274"/>
                  <a:pt x="2614" y="269"/>
                  <a:pt x="2594" y="282"/>
                </a:cubicBezTo>
                <a:cubicBezTo>
                  <a:pt x="2593" y="282"/>
                  <a:pt x="2593" y="283"/>
                  <a:pt x="2592" y="283"/>
                </a:cubicBezTo>
                <a:cubicBezTo>
                  <a:pt x="2572" y="298"/>
                  <a:pt x="2547" y="309"/>
                  <a:pt x="2521" y="321"/>
                </a:cubicBezTo>
                <a:cubicBezTo>
                  <a:pt x="2516" y="323"/>
                  <a:pt x="2512" y="325"/>
                  <a:pt x="2508" y="327"/>
                </a:cubicBezTo>
                <a:cubicBezTo>
                  <a:pt x="2524" y="315"/>
                  <a:pt x="2540" y="302"/>
                  <a:pt x="2553" y="287"/>
                </a:cubicBezTo>
                <a:cubicBezTo>
                  <a:pt x="2561" y="278"/>
                  <a:pt x="2566" y="267"/>
                  <a:pt x="2566" y="256"/>
                </a:cubicBezTo>
                <a:cubicBezTo>
                  <a:pt x="2566" y="249"/>
                  <a:pt x="2564" y="241"/>
                  <a:pt x="2560" y="234"/>
                </a:cubicBezTo>
                <a:cubicBezTo>
                  <a:pt x="2550" y="217"/>
                  <a:pt x="2531" y="208"/>
                  <a:pt x="2512" y="212"/>
                </a:cubicBezTo>
                <a:cubicBezTo>
                  <a:pt x="2484" y="218"/>
                  <a:pt x="2457" y="232"/>
                  <a:pt x="2431" y="249"/>
                </a:cubicBezTo>
                <a:cubicBezTo>
                  <a:pt x="2436" y="242"/>
                  <a:pt x="2438" y="234"/>
                  <a:pt x="2438" y="226"/>
                </a:cubicBezTo>
                <a:cubicBezTo>
                  <a:pt x="2438" y="218"/>
                  <a:pt x="2436" y="210"/>
                  <a:pt x="2432" y="203"/>
                </a:cubicBezTo>
                <a:cubicBezTo>
                  <a:pt x="2421" y="184"/>
                  <a:pt x="2399" y="176"/>
                  <a:pt x="2378" y="183"/>
                </a:cubicBezTo>
                <a:cubicBezTo>
                  <a:pt x="2301" y="211"/>
                  <a:pt x="2231" y="266"/>
                  <a:pt x="2175" y="310"/>
                </a:cubicBezTo>
                <a:cubicBezTo>
                  <a:pt x="2086" y="380"/>
                  <a:pt x="2003" y="462"/>
                  <a:pt x="1913" y="568"/>
                </a:cubicBezTo>
                <a:cubicBezTo>
                  <a:pt x="1982" y="478"/>
                  <a:pt x="2056" y="390"/>
                  <a:pt x="2141" y="311"/>
                </a:cubicBezTo>
                <a:cubicBezTo>
                  <a:pt x="2148" y="305"/>
                  <a:pt x="2159" y="296"/>
                  <a:pt x="2172" y="286"/>
                </a:cubicBezTo>
                <a:cubicBezTo>
                  <a:pt x="2213" y="255"/>
                  <a:pt x="2259" y="219"/>
                  <a:pt x="2270" y="177"/>
                </a:cubicBezTo>
                <a:cubicBezTo>
                  <a:pt x="2271" y="174"/>
                  <a:pt x="2271" y="170"/>
                  <a:pt x="2271" y="166"/>
                </a:cubicBezTo>
                <a:cubicBezTo>
                  <a:pt x="2271" y="154"/>
                  <a:pt x="2266" y="142"/>
                  <a:pt x="2257" y="133"/>
                </a:cubicBezTo>
                <a:cubicBezTo>
                  <a:pt x="2246" y="122"/>
                  <a:pt x="2228" y="118"/>
                  <a:pt x="2213" y="123"/>
                </a:cubicBezTo>
                <a:cubicBezTo>
                  <a:pt x="2201" y="127"/>
                  <a:pt x="2189" y="132"/>
                  <a:pt x="2177" y="138"/>
                </a:cubicBezTo>
                <a:cubicBezTo>
                  <a:pt x="2175" y="136"/>
                  <a:pt x="2173" y="135"/>
                  <a:pt x="2170" y="135"/>
                </a:cubicBezTo>
                <a:cubicBezTo>
                  <a:pt x="2126" y="119"/>
                  <a:pt x="2074" y="143"/>
                  <a:pt x="2019" y="176"/>
                </a:cubicBezTo>
                <a:cubicBezTo>
                  <a:pt x="2025" y="160"/>
                  <a:pt x="2029" y="145"/>
                  <a:pt x="2029" y="130"/>
                </a:cubicBezTo>
                <a:cubicBezTo>
                  <a:pt x="2029" y="126"/>
                  <a:pt x="2028" y="122"/>
                  <a:pt x="2028" y="119"/>
                </a:cubicBezTo>
                <a:cubicBezTo>
                  <a:pt x="2025" y="98"/>
                  <a:pt x="2009" y="82"/>
                  <a:pt x="1988" y="80"/>
                </a:cubicBezTo>
                <a:cubicBezTo>
                  <a:pt x="1970" y="78"/>
                  <a:pt x="1952" y="81"/>
                  <a:pt x="1934" y="86"/>
                </a:cubicBezTo>
                <a:cubicBezTo>
                  <a:pt x="1934" y="86"/>
                  <a:pt x="1934" y="86"/>
                  <a:pt x="1934" y="86"/>
                </a:cubicBezTo>
                <a:cubicBezTo>
                  <a:pt x="1918" y="69"/>
                  <a:pt x="1890" y="68"/>
                  <a:pt x="1872" y="84"/>
                </a:cubicBezTo>
                <a:cubicBezTo>
                  <a:pt x="1866" y="88"/>
                  <a:pt x="1861" y="94"/>
                  <a:pt x="1856" y="99"/>
                </a:cubicBezTo>
                <a:cubicBezTo>
                  <a:pt x="1845" y="108"/>
                  <a:pt x="1833" y="117"/>
                  <a:pt x="1821" y="126"/>
                </a:cubicBezTo>
                <a:cubicBezTo>
                  <a:pt x="1823" y="121"/>
                  <a:pt x="1824" y="115"/>
                  <a:pt x="1825" y="109"/>
                </a:cubicBezTo>
                <a:cubicBezTo>
                  <a:pt x="1825" y="107"/>
                  <a:pt x="1825" y="105"/>
                  <a:pt x="1825" y="102"/>
                </a:cubicBezTo>
                <a:cubicBezTo>
                  <a:pt x="1825" y="90"/>
                  <a:pt x="1821" y="79"/>
                  <a:pt x="1812" y="70"/>
                </a:cubicBezTo>
                <a:cubicBezTo>
                  <a:pt x="1802" y="60"/>
                  <a:pt x="1787" y="56"/>
                  <a:pt x="1773" y="58"/>
                </a:cubicBezTo>
                <a:cubicBezTo>
                  <a:pt x="1714" y="68"/>
                  <a:pt x="1657" y="106"/>
                  <a:pt x="1611" y="136"/>
                </a:cubicBezTo>
                <a:cubicBezTo>
                  <a:pt x="1611" y="136"/>
                  <a:pt x="1610" y="137"/>
                  <a:pt x="1610" y="137"/>
                </a:cubicBezTo>
                <a:cubicBezTo>
                  <a:pt x="1610" y="135"/>
                  <a:pt x="1610" y="134"/>
                  <a:pt x="1610" y="132"/>
                </a:cubicBezTo>
                <a:cubicBezTo>
                  <a:pt x="1610" y="124"/>
                  <a:pt x="1608" y="116"/>
                  <a:pt x="1603" y="109"/>
                </a:cubicBezTo>
                <a:cubicBezTo>
                  <a:pt x="1593" y="91"/>
                  <a:pt x="1571" y="83"/>
                  <a:pt x="1551" y="89"/>
                </a:cubicBezTo>
                <a:cubicBezTo>
                  <a:pt x="1495" y="108"/>
                  <a:pt x="1446" y="151"/>
                  <a:pt x="1403" y="190"/>
                </a:cubicBezTo>
                <a:cubicBezTo>
                  <a:pt x="1405" y="183"/>
                  <a:pt x="1407" y="176"/>
                  <a:pt x="1408" y="169"/>
                </a:cubicBezTo>
                <a:cubicBezTo>
                  <a:pt x="1408" y="167"/>
                  <a:pt x="1408" y="165"/>
                  <a:pt x="1408" y="163"/>
                </a:cubicBezTo>
                <a:cubicBezTo>
                  <a:pt x="1408" y="162"/>
                  <a:pt x="1408" y="160"/>
                  <a:pt x="1408" y="159"/>
                </a:cubicBezTo>
                <a:cubicBezTo>
                  <a:pt x="1429" y="143"/>
                  <a:pt x="1450" y="127"/>
                  <a:pt x="1470" y="110"/>
                </a:cubicBezTo>
                <a:cubicBezTo>
                  <a:pt x="1481" y="101"/>
                  <a:pt x="1486" y="88"/>
                  <a:pt x="1486" y="76"/>
                </a:cubicBezTo>
                <a:cubicBezTo>
                  <a:pt x="1486" y="69"/>
                  <a:pt x="1485" y="62"/>
                  <a:pt x="1482" y="56"/>
                </a:cubicBezTo>
                <a:cubicBezTo>
                  <a:pt x="1472" y="37"/>
                  <a:pt x="1452" y="27"/>
                  <a:pt x="1431" y="32"/>
                </a:cubicBezTo>
                <a:cubicBezTo>
                  <a:pt x="1397" y="39"/>
                  <a:pt x="1365" y="56"/>
                  <a:pt x="1334" y="77"/>
                </a:cubicBezTo>
                <a:cubicBezTo>
                  <a:pt x="1321" y="43"/>
                  <a:pt x="1293" y="22"/>
                  <a:pt x="1254" y="17"/>
                </a:cubicBezTo>
                <a:cubicBezTo>
                  <a:pt x="1228" y="13"/>
                  <a:pt x="1202" y="17"/>
                  <a:pt x="1180" y="21"/>
                </a:cubicBezTo>
                <a:cubicBezTo>
                  <a:pt x="1084" y="39"/>
                  <a:pt x="1001" y="92"/>
                  <a:pt x="927" y="156"/>
                </a:cubicBezTo>
                <a:cubicBezTo>
                  <a:pt x="926" y="153"/>
                  <a:pt x="924" y="151"/>
                  <a:pt x="922" y="148"/>
                </a:cubicBezTo>
                <a:cubicBezTo>
                  <a:pt x="911" y="134"/>
                  <a:pt x="892" y="128"/>
                  <a:pt x="874" y="133"/>
                </a:cubicBezTo>
                <a:cubicBezTo>
                  <a:pt x="800" y="155"/>
                  <a:pt x="699" y="288"/>
                  <a:pt x="540" y="502"/>
                </a:cubicBezTo>
                <a:cubicBezTo>
                  <a:pt x="538" y="506"/>
                  <a:pt x="535" y="509"/>
                  <a:pt x="533" y="512"/>
                </a:cubicBezTo>
                <a:cubicBezTo>
                  <a:pt x="510" y="542"/>
                  <a:pt x="487" y="573"/>
                  <a:pt x="466" y="603"/>
                </a:cubicBezTo>
                <a:cubicBezTo>
                  <a:pt x="430" y="651"/>
                  <a:pt x="394" y="696"/>
                  <a:pt x="363" y="734"/>
                </a:cubicBezTo>
                <a:cubicBezTo>
                  <a:pt x="342" y="758"/>
                  <a:pt x="325" y="777"/>
                  <a:pt x="311" y="791"/>
                </a:cubicBezTo>
                <a:cubicBezTo>
                  <a:pt x="353" y="736"/>
                  <a:pt x="406" y="656"/>
                  <a:pt x="474" y="545"/>
                </a:cubicBezTo>
                <a:cubicBezTo>
                  <a:pt x="490" y="519"/>
                  <a:pt x="505" y="495"/>
                  <a:pt x="509" y="489"/>
                </a:cubicBezTo>
                <a:cubicBezTo>
                  <a:pt x="576" y="398"/>
                  <a:pt x="634" y="324"/>
                  <a:pt x="705" y="260"/>
                </a:cubicBezTo>
                <a:cubicBezTo>
                  <a:pt x="717" y="249"/>
                  <a:pt x="717" y="249"/>
                  <a:pt x="717" y="249"/>
                </a:cubicBezTo>
                <a:cubicBezTo>
                  <a:pt x="739" y="231"/>
                  <a:pt x="763" y="210"/>
                  <a:pt x="778" y="182"/>
                </a:cubicBezTo>
                <a:cubicBezTo>
                  <a:pt x="782" y="175"/>
                  <a:pt x="784" y="167"/>
                  <a:pt x="784" y="160"/>
                </a:cubicBezTo>
                <a:cubicBezTo>
                  <a:pt x="784" y="148"/>
                  <a:pt x="779" y="136"/>
                  <a:pt x="770" y="127"/>
                </a:cubicBezTo>
                <a:cubicBezTo>
                  <a:pt x="755" y="113"/>
                  <a:pt x="732" y="111"/>
                  <a:pt x="715" y="122"/>
                </a:cubicBezTo>
                <a:cubicBezTo>
                  <a:pt x="605" y="192"/>
                  <a:pt x="514" y="303"/>
                  <a:pt x="433" y="402"/>
                </a:cubicBezTo>
                <a:cubicBezTo>
                  <a:pt x="420" y="418"/>
                  <a:pt x="420" y="418"/>
                  <a:pt x="420" y="418"/>
                </a:cubicBezTo>
                <a:cubicBezTo>
                  <a:pt x="376" y="472"/>
                  <a:pt x="332" y="529"/>
                  <a:pt x="293" y="590"/>
                </a:cubicBezTo>
                <a:cubicBezTo>
                  <a:pt x="327" y="536"/>
                  <a:pt x="367" y="484"/>
                  <a:pt x="404" y="437"/>
                </a:cubicBezTo>
                <a:cubicBezTo>
                  <a:pt x="433" y="400"/>
                  <a:pt x="459" y="360"/>
                  <a:pt x="484" y="321"/>
                </a:cubicBezTo>
                <a:cubicBezTo>
                  <a:pt x="515" y="272"/>
                  <a:pt x="545" y="226"/>
                  <a:pt x="580" y="187"/>
                </a:cubicBezTo>
                <a:cubicBezTo>
                  <a:pt x="592" y="177"/>
                  <a:pt x="603" y="166"/>
                  <a:pt x="615" y="155"/>
                </a:cubicBezTo>
                <a:cubicBezTo>
                  <a:pt x="625" y="150"/>
                  <a:pt x="640" y="146"/>
                  <a:pt x="651" y="143"/>
                </a:cubicBezTo>
                <a:cubicBezTo>
                  <a:pt x="687" y="134"/>
                  <a:pt x="732" y="122"/>
                  <a:pt x="753" y="82"/>
                </a:cubicBezTo>
                <a:cubicBezTo>
                  <a:pt x="756" y="76"/>
                  <a:pt x="758" y="69"/>
                  <a:pt x="758" y="62"/>
                </a:cubicBezTo>
                <a:cubicBezTo>
                  <a:pt x="758" y="56"/>
                  <a:pt x="757" y="50"/>
                  <a:pt x="754" y="44"/>
                </a:cubicBezTo>
                <a:cubicBezTo>
                  <a:pt x="749" y="32"/>
                  <a:pt x="739" y="23"/>
                  <a:pt x="726" y="19"/>
                </a:cubicBezTo>
                <a:cubicBezTo>
                  <a:pt x="669" y="0"/>
                  <a:pt x="594" y="50"/>
                  <a:pt x="573" y="70"/>
                </a:cubicBezTo>
                <a:close/>
                <a:moveTo>
                  <a:pt x="1117" y="136"/>
                </a:moveTo>
                <a:cubicBezTo>
                  <a:pt x="1109" y="140"/>
                  <a:pt x="1102" y="144"/>
                  <a:pt x="1095" y="149"/>
                </a:cubicBezTo>
                <a:cubicBezTo>
                  <a:pt x="1094" y="149"/>
                  <a:pt x="1094" y="148"/>
                  <a:pt x="1093" y="148"/>
                </a:cubicBezTo>
                <a:cubicBezTo>
                  <a:pt x="1101" y="143"/>
                  <a:pt x="1109" y="139"/>
                  <a:pt x="1117" y="136"/>
                </a:cubicBezTo>
                <a:close/>
                <a:moveTo>
                  <a:pt x="1249" y="107"/>
                </a:moveTo>
                <a:cubicBezTo>
                  <a:pt x="1250" y="108"/>
                  <a:pt x="1250" y="108"/>
                  <a:pt x="1250" y="108"/>
                </a:cubicBezTo>
                <a:cubicBezTo>
                  <a:pt x="1250" y="108"/>
                  <a:pt x="1250" y="109"/>
                  <a:pt x="1250" y="110"/>
                </a:cubicBezTo>
                <a:cubicBezTo>
                  <a:pt x="1250" y="115"/>
                  <a:pt x="1249" y="125"/>
                  <a:pt x="1240" y="146"/>
                </a:cubicBezTo>
                <a:cubicBezTo>
                  <a:pt x="1239" y="137"/>
                  <a:pt x="1236" y="128"/>
                  <a:pt x="1230" y="120"/>
                </a:cubicBezTo>
                <a:cubicBezTo>
                  <a:pt x="1225" y="114"/>
                  <a:pt x="1218" y="110"/>
                  <a:pt x="1211" y="107"/>
                </a:cubicBezTo>
                <a:cubicBezTo>
                  <a:pt x="1237" y="104"/>
                  <a:pt x="1246" y="105"/>
                  <a:pt x="1249" y="107"/>
                </a:cubicBezTo>
                <a:close/>
                <a:moveTo>
                  <a:pt x="590" y="586"/>
                </a:moveTo>
                <a:cubicBezTo>
                  <a:pt x="580" y="605"/>
                  <a:pt x="569" y="624"/>
                  <a:pt x="559" y="643"/>
                </a:cubicBezTo>
                <a:cubicBezTo>
                  <a:pt x="543" y="673"/>
                  <a:pt x="543" y="673"/>
                  <a:pt x="543" y="673"/>
                </a:cubicBezTo>
                <a:cubicBezTo>
                  <a:pt x="527" y="702"/>
                  <a:pt x="509" y="735"/>
                  <a:pt x="494" y="771"/>
                </a:cubicBezTo>
                <a:cubicBezTo>
                  <a:pt x="473" y="803"/>
                  <a:pt x="452" y="836"/>
                  <a:pt x="432" y="869"/>
                </a:cubicBezTo>
                <a:cubicBezTo>
                  <a:pt x="409" y="905"/>
                  <a:pt x="385" y="942"/>
                  <a:pt x="361" y="979"/>
                </a:cubicBezTo>
                <a:cubicBezTo>
                  <a:pt x="395" y="888"/>
                  <a:pt x="440" y="801"/>
                  <a:pt x="496" y="717"/>
                </a:cubicBezTo>
                <a:cubicBezTo>
                  <a:pt x="510" y="695"/>
                  <a:pt x="526" y="674"/>
                  <a:pt x="541" y="652"/>
                </a:cubicBezTo>
                <a:cubicBezTo>
                  <a:pt x="557" y="631"/>
                  <a:pt x="573" y="609"/>
                  <a:pt x="590" y="586"/>
                </a:cubicBezTo>
                <a:close/>
                <a:moveTo>
                  <a:pt x="665" y="689"/>
                </a:moveTo>
                <a:cubicBezTo>
                  <a:pt x="675" y="674"/>
                  <a:pt x="684" y="659"/>
                  <a:pt x="694" y="645"/>
                </a:cubicBezTo>
                <a:cubicBezTo>
                  <a:pt x="667" y="690"/>
                  <a:pt x="642" y="734"/>
                  <a:pt x="620" y="775"/>
                </a:cubicBezTo>
                <a:cubicBezTo>
                  <a:pt x="615" y="779"/>
                  <a:pt x="611" y="783"/>
                  <a:pt x="606" y="787"/>
                </a:cubicBezTo>
                <a:cubicBezTo>
                  <a:pt x="625" y="755"/>
                  <a:pt x="645" y="722"/>
                  <a:pt x="665" y="689"/>
                </a:cubicBezTo>
                <a:close/>
                <a:moveTo>
                  <a:pt x="636" y="1095"/>
                </a:moveTo>
                <a:cubicBezTo>
                  <a:pt x="635" y="1096"/>
                  <a:pt x="634" y="1097"/>
                  <a:pt x="633" y="1098"/>
                </a:cubicBezTo>
                <a:cubicBezTo>
                  <a:pt x="633" y="1098"/>
                  <a:pt x="633" y="1097"/>
                  <a:pt x="633" y="1097"/>
                </a:cubicBezTo>
                <a:cubicBezTo>
                  <a:pt x="634" y="1096"/>
                  <a:pt x="635" y="1095"/>
                  <a:pt x="636" y="1095"/>
                </a:cubicBezTo>
                <a:close/>
                <a:moveTo>
                  <a:pt x="1275" y="453"/>
                </a:moveTo>
                <a:cubicBezTo>
                  <a:pt x="1244" y="495"/>
                  <a:pt x="1217" y="535"/>
                  <a:pt x="1196" y="569"/>
                </a:cubicBezTo>
                <a:cubicBezTo>
                  <a:pt x="1154" y="636"/>
                  <a:pt x="1115" y="711"/>
                  <a:pt x="1074" y="800"/>
                </a:cubicBezTo>
                <a:cubicBezTo>
                  <a:pt x="1066" y="811"/>
                  <a:pt x="1059" y="823"/>
                  <a:pt x="1051" y="834"/>
                </a:cubicBezTo>
                <a:cubicBezTo>
                  <a:pt x="1004" y="903"/>
                  <a:pt x="956" y="975"/>
                  <a:pt x="905" y="1042"/>
                </a:cubicBezTo>
                <a:cubicBezTo>
                  <a:pt x="891" y="1061"/>
                  <a:pt x="891" y="1061"/>
                  <a:pt x="891" y="1061"/>
                </a:cubicBezTo>
                <a:cubicBezTo>
                  <a:pt x="889" y="1064"/>
                  <a:pt x="886" y="1068"/>
                  <a:pt x="882" y="1073"/>
                </a:cubicBezTo>
                <a:cubicBezTo>
                  <a:pt x="893" y="1042"/>
                  <a:pt x="906" y="1011"/>
                  <a:pt x="916" y="988"/>
                </a:cubicBezTo>
                <a:cubicBezTo>
                  <a:pt x="926" y="964"/>
                  <a:pt x="926" y="964"/>
                  <a:pt x="926" y="964"/>
                </a:cubicBezTo>
                <a:cubicBezTo>
                  <a:pt x="974" y="842"/>
                  <a:pt x="1042" y="721"/>
                  <a:pt x="1129" y="605"/>
                </a:cubicBezTo>
                <a:cubicBezTo>
                  <a:pt x="1145" y="584"/>
                  <a:pt x="1162" y="563"/>
                  <a:pt x="1179" y="542"/>
                </a:cubicBezTo>
                <a:cubicBezTo>
                  <a:pt x="1210" y="511"/>
                  <a:pt x="1242" y="482"/>
                  <a:pt x="1275" y="453"/>
                </a:cubicBezTo>
                <a:close/>
                <a:moveTo>
                  <a:pt x="1253" y="701"/>
                </a:moveTo>
                <a:cubicBezTo>
                  <a:pt x="1290" y="652"/>
                  <a:pt x="1332" y="597"/>
                  <a:pt x="1378" y="541"/>
                </a:cubicBezTo>
                <a:cubicBezTo>
                  <a:pt x="1360" y="567"/>
                  <a:pt x="1341" y="594"/>
                  <a:pt x="1322" y="623"/>
                </a:cubicBezTo>
                <a:cubicBezTo>
                  <a:pt x="1282" y="683"/>
                  <a:pt x="1244" y="745"/>
                  <a:pt x="1207" y="805"/>
                </a:cubicBezTo>
                <a:cubicBezTo>
                  <a:pt x="1198" y="820"/>
                  <a:pt x="1188" y="836"/>
                  <a:pt x="1179" y="851"/>
                </a:cubicBezTo>
                <a:cubicBezTo>
                  <a:pt x="1190" y="819"/>
                  <a:pt x="1202" y="787"/>
                  <a:pt x="1214" y="755"/>
                </a:cubicBezTo>
                <a:cubicBezTo>
                  <a:pt x="1227" y="737"/>
                  <a:pt x="1240" y="719"/>
                  <a:pt x="1253" y="701"/>
                </a:cubicBezTo>
                <a:close/>
                <a:moveTo>
                  <a:pt x="1852" y="240"/>
                </a:moveTo>
                <a:cubicBezTo>
                  <a:pt x="1872" y="226"/>
                  <a:pt x="1872" y="226"/>
                  <a:pt x="1872" y="226"/>
                </a:cubicBezTo>
                <a:cubicBezTo>
                  <a:pt x="1874" y="224"/>
                  <a:pt x="1877" y="222"/>
                  <a:pt x="1880" y="220"/>
                </a:cubicBezTo>
                <a:cubicBezTo>
                  <a:pt x="1866" y="236"/>
                  <a:pt x="1852" y="251"/>
                  <a:pt x="1839" y="264"/>
                </a:cubicBezTo>
                <a:cubicBezTo>
                  <a:pt x="1825" y="279"/>
                  <a:pt x="1813" y="292"/>
                  <a:pt x="1805" y="302"/>
                </a:cubicBezTo>
                <a:cubicBezTo>
                  <a:pt x="1788" y="323"/>
                  <a:pt x="1771" y="345"/>
                  <a:pt x="1753" y="367"/>
                </a:cubicBezTo>
                <a:cubicBezTo>
                  <a:pt x="1683" y="431"/>
                  <a:pt x="1622" y="502"/>
                  <a:pt x="1572" y="578"/>
                </a:cubicBezTo>
                <a:cubicBezTo>
                  <a:pt x="1555" y="603"/>
                  <a:pt x="1539" y="629"/>
                  <a:pt x="1525" y="656"/>
                </a:cubicBezTo>
                <a:cubicBezTo>
                  <a:pt x="1506" y="680"/>
                  <a:pt x="1487" y="704"/>
                  <a:pt x="1469" y="729"/>
                </a:cubicBezTo>
                <a:cubicBezTo>
                  <a:pt x="1449" y="756"/>
                  <a:pt x="1429" y="783"/>
                  <a:pt x="1410" y="811"/>
                </a:cubicBezTo>
                <a:cubicBezTo>
                  <a:pt x="1419" y="788"/>
                  <a:pt x="1428" y="766"/>
                  <a:pt x="1438" y="743"/>
                </a:cubicBezTo>
                <a:cubicBezTo>
                  <a:pt x="1444" y="735"/>
                  <a:pt x="1450" y="727"/>
                  <a:pt x="1455" y="719"/>
                </a:cubicBezTo>
                <a:cubicBezTo>
                  <a:pt x="1549" y="587"/>
                  <a:pt x="1647" y="462"/>
                  <a:pt x="1749" y="349"/>
                </a:cubicBezTo>
                <a:cubicBezTo>
                  <a:pt x="1749" y="349"/>
                  <a:pt x="1797" y="294"/>
                  <a:pt x="1797" y="294"/>
                </a:cubicBezTo>
                <a:cubicBezTo>
                  <a:pt x="1807" y="281"/>
                  <a:pt x="1818" y="269"/>
                  <a:pt x="1829" y="257"/>
                </a:cubicBezTo>
                <a:cubicBezTo>
                  <a:pt x="1837" y="251"/>
                  <a:pt x="1844" y="245"/>
                  <a:pt x="1852" y="240"/>
                </a:cubicBezTo>
                <a:close/>
                <a:moveTo>
                  <a:pt x="1894" y="365"/>
                </a:moveTo>
                <a:cubicBezTo>
                  <a:pt x="1808" y="450"/>
                  <a:pt x="1732" y="541"/>
                  <a:pt x="1666" y="637"/>
                </a:cubicBezTo>
                <a:cubicBezTo>
                  <a:pt x="1654" y="654"/>
                  <a:pt x="1643" y="672"/>
                  <a:pt x="1632" y="689"/>
                </a:cubicBezTo>
                <a:cubicBezTo>
                  <a:pt x="1613" y="709"/>
                  <a:pt x="1595" y="729"/>
                  <a:pt x="1577" y="748"/>
                </a:cubicBezTo>
                <a:cubicBezTo>
                  <a:pt x="1584" y="734"/>
                  <a:pt x="1592" y="720"/>
                  <a:pt x="1600" y="706"/>
                </a:cubicBezTo>
                <a:cubicBezTo>
                  <a:pt x="1674" y="609"/>
                  <a:pt x="1749" y="515"/>
                  <a:pt x="1818" y="429"/>
                </a:cubicBezTo>
                <a:cubicBezTo>
                  <a:pt x="1842" y="407"/>
                  <a:pt x="1868" y="386"/>
                  <a:pt x="1894" y="365"/>
                </a:cubicBezTo>
                <a:close/>
                <a:moveTo>
                  <a:pt x="2264" y="375"/>
                </a:moveTo>
                <a:cubicBezTo>
                  <a:pt x="2282" y="361"/>
                  <a:pt x="2301" y="348"/>
                  <a:pt x="2321" y="335"/>
                </a:cubicBezTo>
                <a:cubicBezTo>
                  <a:pt x="2335" y="325"/>
                  <a:pt x="2350" y="315"/>
                  <a:pt x="2364" y="305"/>
                </a:cubicBezTo>
                <a:cubicBezTo>
                  <a:pt x="2357" y="312"/>
                  <a:pt x="2349" y="320"/>
                  <a:pt x="2342" y="327"/>
                </a:cubicBezTo>
                <a:cubicBezTo>
                  <a:pt x="2336" y="331"/>
                  <a:pt x="2329" y="335"/>
                  <a:pt x="2323" y="340"/>
                </a:cubicBezTo>
                <a:cubicBezTo>
                  <a:pt x="2134" y="479"/>
                  <a:pt x="1989" y="622"/>
                  <a:pt x="1879" y="775"/>
                </a:cubicBezTo>
                <a:cubicBezTo>
                  <a:pt x="1873" y="785"/>
                  <a:pt x="1866" y="795"/>
                  <a:pt x="1859" y="805"/>
                </a:cubicBezTo>
                <a:cubicBezTo>
                  <a:pt x="1837" y="827"/>
                  <a:pt x="1816" y="850"/>
                  <a:pt x="1794" y="873"/>
                </a:cubicBezTo>
                <a:cubicBezTo>
                  <a:pt x="1822" y="832"/>
                  <a:pt x="1852" y="791"/>
                  <a:pt x="1883" y="751"/>
                </a:cubicBezTo>
                <a:cubicBezTo>
                  <a:pt x="1979" y="634"/>
                  <a:pt x="2107" y="491"/>
                  <a:pt x="2264" y="375"/>
                </a:cubicBezTo>
                <a:close/>
                <a:moveTo>
                  <a:pt x="1932" y="859"/>
                </a:moveTo>
                <a:cubicBezTo>
                  <a:pt x="2029" y="762"/>
                  <a:pt x="2029" y="762"/>
                  <a:pt x="2029" y="762"/>
                </a:cubicBezTo>
                <a:cubicBezTo>
                  <a:pt x="2033" y="757"/>
                  <a:pt x="2038" y="752"/>
                  <a:pt x="2043" y="748"/>
                </a:cubicBezTo>
                <a:cubicBezTo>
                  <a:pt x="2009" y="799"/>
                  <a:pt x="1977" y="852"/>
                  <a:pt x="1946" y="903"/>
                </a:cubicBezTo>
                <a:cubicBezTo>
                  <a:pt x="1923" y="943"/>
                  <a:pt x="1923" y="943"/>
                  <a:pt x="1923" y="943"/>
                </a:cubicBezTo>
                <a:cubicBezTo>
                  <a:pt x="1914" y="958"/>
                  <a:pt x="1903" y="973"/>
                  <a:pt x="1893" y="989"/>
                </a:cubicBezTo>
                <a:cubicBezTo>
                  <a:pt x="1871" y="1013"/>
                  <a:pt x="1849" y="1037"/>
                  <a:pt x="1829" y="1060"/>
                </a:cubicBezTo>
                <a:cubicBezTo>
                  <a:pt x="1856" y="989"/>
                  <a:pt x="1889" y="923"/>
                  <a:pt x="1929" y="862"/>
                </a:cubicBezTo>
                <a:cubicBezTo>
                  <a:pt x="1930" y="861"/>
                  <a:pt x="1931" y="860"/>
                  <a:pt x="1932" y="859"/>
                </a:cubicBezTo>
                <a:close/>
              </a:path>
            </a:pathLst>
          </a:custGeom>
          <a:solidFill>
            <a:schemeClr val="bg1">
              <a:lumMod val="50000"/>
            </a:schemeClr>
          </a:solidFill>
          <a:ln>
            <a:noFill/>
          </a:ln>
        </p:spPr>
        <p:txBody>
          <a:bodyPr/>
          <a:lstStyle/>
          <a:p>
            <a:endParaRPr lang="zh-CN" altLang="en-US">
              <a:latin typeface="Arial"/>
              <a:ea typeface="微软雅黑"/>
              <a:sym typeface="Arial"/>
            </a:endParaRPr>
          </a:p>
        </p:txBody>
      </p:sp>
      <p:sp>
        <p:nvSpPr>
          <p:cNvPr id="6" name="文本框 5"/>
          <p:cNvSpPr txBox="1"/>
          <p:nvPr/>
        </p:nvSpPr>
        <p:spPr>
          <a:xfrm>
            <a:off x="3837997" y="3974545"/>
            <a:ext cx="3416320" cy="646331"/>
          </a:xfrm>
          <a:prstGeom prst="rect">
            <a:avLst/>
          </a:prstGeom>
          <a:noFill/>
        </p:spPr>
        <p:txBody>
          <a:bodyPr wrap="none" rtlCol="0">
            <a:spAutoFit/>
          </a:bodyPr>
          <a:lstStyle/>
          <a:p>
            <a:r>
              <a:rPr kumimoji="1" lang="zh-CN" altLang="en-US" sz="3600" dirty="0">
                <a:solidFill>
                  <a:schemeClr val="tx2">
                    <a:lumMod val="75000"/>
                  </a:schemeClr>
                </a:solidFill>
                <a:cs typeface="DFPShaoNvW5-GB" charset="-122"/>
                <a:sym typeface="Arial"/>
              </a:rPr>
              <a:t>详细功能及亮点</a:t>
            </a:r>
          </a:p>
        </p:txBody>
      </p:sp>
      <p:grpSp>
        <p:nvGrpSpPr>
          <p:cNvPr id="31" name="Group 70"/>
          <p:cNvGrpSpPr/>
          <p:nvPr/>
        </p:nvGrpSpPr>
        <p:grpSpPr>
          <a:xfrm>
            <a:off x="2769610" y="795534"/>
            <a:ext cx="6600172" cy="5135635"/>
            <a:chOff x="-1" y="0"/>
            <a:chExt cx="2335461" cy="1802808"/>
          </a:xfrm>
        </p:grpSpPr>
        <p:sp>
          <p:nvSpPr>
            <p:cNvPr id="32" name="chenying0907 66"/>
            <p:cNvSpPr/>
            <p:nvPr/>
          </p:nvSpPr>
          <p:spPr>
            <a:xfrm>
              <a:off x="88900" y="177800"/>
              <a:ext cx="2125877" cy="1425521"/>
            </a:xfrm>
            <a:custGeom>
              <a:avLst/>
              <a:gdLst/>
              <a:ahLst/>
              <a:cxnLst>
                <a:cxn ang="0">
                  <a:pos x="wd2" y="hd2"/>
                </a:cxn>
                <a:cxn ang="5400000">
                  <a:pos x="wd2" y="hd2"/>
                </a:cxn>
                <a:cxn ang="10800000">
                  <a:pos x="wd2" y="hd2"/>
                </a:cxn>
                <a:cxn ang="16200000">
                  <a:pos x="wd2" y="hd2"/>
                </a:cxn>
              </a:cxnLst>
              <a:rect l="0" t="0" r="r" b="b"/>
              <a:pathLst>
                <a:path w="21339" h="21550" extrusionOk="0">
                  <a:moveTo>
                    <a:pt x="21281" y="131"/>
                  </a:moveTo>
                  <a:cubicBezTo>
                    <a:pt x="20628" y="31"/>
                    <a:pt x="2649" y="215"/>
                    <a:pt x="166" y="0"/>
                  </a:cubicBezTo>
                  <a:cubicBezTo>
                    <a:pt x="70" y="3334"/>
                    <a:pt x="43" y="6398"/>
                    <a:pt x="99" y="9794"/>
                  </a:cubicBezTo>
                  <a:cubicBezTo>
                    <a:pt x="201" y="15985"/>
                    <a:pt x="-129" y="17592"/>
                    <a:pt x="60" y="21542"/>
                  </a:cubicBezTo>
                  <a:cubicBezTo>
                    <a:pt x="1560" y="21600"/>
                    <a:pt x="19091" y="21287"/>
                    <a:pt x="21090" y="21542"/>
                  </a:cubicBezTo>
                  <a:cubicBezTo>
                    <a:pt x="21175" y="18119"/>
                    <a:pt x="21202" y="17551"/>
                    <a:pt x="21175" y="14349"/>
                  </a:cubicBezTo>
                  <a:cubicBezTo>
                    <a:pt x="21134" y="9458"/>
                    <a:pt x="21471" y="5014"/>
                    <a:pt x="21281" y="131"/>
                  </a:cubicBezTo>
                  <a:close/>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sp>
          <p:nvSpPr>
            <p:cNvPr id="33" name="chenying0907 67"/>
            <p:cNvSpPr/>
            <p:nvPr/>
          </p:nvSpPr>
          <p:spPr>
            <a:xfrm>
              <a:off x="-1" y="0"/>
              <a:ext cx="2335461" cy="184474"/>
            </a:xfrm>
            <a:custGeom>
              <a:avLst/>
              <a:gdLst/>
              <a:ahLst/>
              <a:cxnLst>
                <a:cxn ang="0">
                  <a:pos x="wd2" y="hd2"/>
                </a:cxn>
                <a:cxn ang="5400000">
                  <a:pos x="wd2" y="hd2"/>
                </a:cxn>
                <a:cxn ang="10800000">
                  <a:pos x="wd2" y="hd2"/>
                </a:cxn>
                <a:cxn ang="16200000">
                  <a:pos x="wd2" y="hd2"/>
                </a:cxn>
              </a:cxnLst>
              <a:rect l="0" t="0" r="r" b="b"/>
              <a:pathLst>
                <a:path w="21311" h="19061" extrusionOk="0">
                  <a:moveTo>
                    <a:pt x="902" y="18172"/>
                  </a:moveTo>
                  <a:cubicBezTo>
                    <a:pt x="357" y="17727"/>
                    <a:pt x="-200" y="12317"/>
                    <a:pt x="71" y="5707"/>
                  </a:cubicBezTo>
                  <a:cubicBezTo>
                    <a:pt x="379" y="-1823"/>
                    <a:pt x="1461" y="270"/>
                    <a:pt x="2010" y="259"/>
                  </a:cubicBezTo>
                  <a:cubicBezTo>
                    <a:pt x="7486" y="145"/>
                    <a:pt x="12959" y="733"/>
                    <a:pt x="18433" y="1907"/>
                  </a:cubicBezTo>
                  <a:cubicBezTo>
                    <a:pt x="19405" y="2115"/>
                    <a:pt x="21400" y="-2382"/>
                    <a:pt x="21308" y="14217"/>
                  </a:cubicBezTo>
                  <a:cubicBezTo>
                    <a:pt x="21311" y="19032"/>
                    <a:pt x="20486" y="19218"/>
                    <a:pt x="19999" y="19008"/>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sp>
          <p:nvSpPr>
            <p:cNvPr id="34" name="chenying0907 68"/>
            <p:cNvSpPr/>
            <p:nvPr/>
          </p:nvSpPr>
          <p:spPr>
            <a:xfrm>
              <a:off x="1130300" y="1600199"/>
              <a:ext cx="20498" cy="202609"/>
            </a:xfrm>
            <a:custGeom>
              <a:avLst/>
              <a:gdLst/>
              <a:ahLst/>
              <a:cxnLst>
                <a:cxn ang="0">
                  <a:pos x="wd2" y="hd2"/>
                </a:cxn>
                <a:cxn ang="5400000">
                  <a:pos x="wd2" y="hd2"/>
                </a:cxn>
                <a:cxn ang="10800000">
                  <a:pos x="wd2" y="hd2"/>
                </a:cxn>
                <a:cxn ang="16200000">
                  <a:pos x="wd2" y="hd2"/>
                </a:cxn>
              </a:cxnLst>
              <a:rect l="0" t="0" r="r" b="b"/>
              <a:pathLst>
                <a:path w="16358" h="19845" extrusionOk="0">
                  <a:moveTo>
                    <a:pt x="0" y="0"/>
                  </a:moveTo>
                  <a:cubicBezTo>
                    <a:pt x="21600" y="4703"/>
                    <a:pt x="13319" y="10461"/>
                    <a:pt x="16331" y="15310"/>
                  </a:cubicBezTo>
                  <a:cubicBezTo>
                    <a:pt x="16793" y="16055"/>
                    <a:pt x="11256" y="21600"/>
                    <a:pt x="11542" y="19282"/>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grpSp>
      <p:grpSp>
        <p:nvGrpSpPr>
          <p:cNvPr id="2" name="组 1"/>
          <p:cNvGrpSpPr/>
          <p:nvPr/>
        </p:nvGrpSpPr>
        <p:grpSpPr>
          <a:xfrm>
            <a:off x="5084257" y="1965052"/>
            <a:ext cx="1623568" cy="1509690"/>
            <a:chOff x="4431238" y="1508012"/>
            <a:chExt cx="2360904" cy="2195308"/>
          </a:xfrm>
        </p:grpSpPr>
        <p:sp>
          <p:nvSpPr>
            <p:cNvPr id="37" name="chenying0907 201"/>
            <p:cNvSpPr/>
            <p:nvPr/>
          </p:nvSpPr>
          <p:spPr>
            <a:xfrm>
              <a:off x="4431238" y="1508012"/>
              <a:ext cx="2360904" cy="2195308"/>
            </a:xfrm>
            <a:custGeom>
              <a:avLst/>
              <a:gdLst/>
              <a:ahLst/>
              <a:cxnLst>
                <a:cxn ang="0">
                  <a:pos x="wd2" y="hd2"/>
                </a:cxn>
                <a:cxn ang="5400000">
                  <a:pos x="wd2" y="hd2"/>
                </a:cxn>
                <a:cxn ang="10800000">
                  <a:pos x="wd2" y="hd2"/>
                </a:cxn>
                <a:cxn ang="16200000">
                  <a:pos x="wd2" y="hd2"/>
                </a:cxn>
              </a:cxnLst>
              <a:rect l="0" t="0" r="r" b="b"/>
              <a:pathLst>
                <a:path w="21600" h="21600" extrusionOk="0">
                  <a:moveTo>
                    <a:pt x="21010" y="4955"/>
                  </a:moveTo>
                  <a:cubicBezTo>
                    <a:pt x="18465" y="9425"/>
                    <a:pt x="18297" y="14113"/>
                    <a:pt x="21600" y="18296"/>
                  </a:cubicBezTo>
                  <a:cubicBezTo>
                    <a:pt x="14274" y="17484"/>
                    <a:pt x="12639" y="14333"/>
                    <a:pt x="6691" y="21600"/>
                  </a:cubicBezTo>
                  <a:cubicBezTo>
                    <a:pt x="10802" y="16578"/>
                    <a:pt x="3281" y="10613"/>
                    <a:pt x="0" y="8990"/>
                  </a:cubicBezTo>
                  <a:cubicBezTo>
                    <a:pt x="4976" y="11451"/>
                    <a:pt x="9737" y="4157"/>
                    <a:pt x="10108" y="0"/>
                  </a:cubicBezTo>
                  <a:cubicBezTo>
                    <a:pt x="12265" y="4785"/>
                    <a:pt x="16387" y="6388"/>
                    <a:pt x="21010" y="4955"/>
                  </a:cubicBezTo>
                  <a:close/>
                </a:path>
              </a:pathLst>
            </a:custGeom>
            <a:solidFill>
              <a:schemeClr val="bg1">
                <a:lumMod val="95000"/>
              </a:schemeClr>
            </a:solidFill>
            <a:ln w="38100">
              <a:solidFill>
                <a:schemeClr val="tx1">
                  <a:lumMod val="75000"/>
                  <a:lumOff val="25000"/>
                </a:schemeClr>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sp>
          <p:nvSpPr>
            <p:cNvPr id="36" name="文本框 35"/>
            <p:cNvSpPr txBox="1"/>
            <p:nvPr/>
          </p:nvSpPr>
          <p:spPr>
            <a:xfrm>
              <a:off x="5434292" y="1860569"/>
              <a:ext cx="858274" cy="1342656"/>
            </a:xfrm>
            <a:prstGeom prst="rect">
              <a:avLst/>
            </a:prstGeom>
            <a:noFill/>
          </p:spPr>
          <p:txBody>
            <a:bodyPr wrap="none" rtlCol="0">
              <a:spAutoFit/>
            </a:bodyPr>
            <a:lstStyle/>
            <a:p>
              <a:pPr algn="r"/>
              <a:r>
                <a:rPr kumimoji="1" lang="en-US" altLang="zh-CN" sz="5400" dirty="0">
                  <a:solidFill>
                    <a:schemeClr val="tx1">
                      <a:lumMod val="65000"/>
                      <a:lumOff val="35000"/>
                    </a:schemeClr>
                  </a:solidFill>
                  <a:latin typeface="Arial"/>
                  <a:ea typeface="微软雅黑"/>
                  <a:cs typeface="DFPShaoNvW5-GB" charset="-122"/>
                  <a:sym typeface="Arial"/>
                </a:rPr>
                <a:t>3</a:t>
              </a:r>
              <a:endParaRPr kumimoji="1" lang="zh-CN" altLang="en-US" sz="5400" dirty="0">
                <a:solidFill>
                  <a:schemeClr val="tx1">
                    <a:lumMod val="65000"/>
                    <a:lumOff val="35000"/>
                  </a:schemeClr>
                </a:solidFill>
                <a:latin typeface="Arial"/>
                <a:ea typeface="微软雅黑"/>
                <a:cs typeface="DFPShaoNvW5-GB" charset="-122"/>
                <a:sym typeface="Arial"/>
              </a:endParaRPr>
            </a:p>
          </p:txBody>
        </p:sp>
      </p:grpSp>
      <p:grpSp>
        <p:nvGrpSpPr>
          <p:cNvPr id="21" name="组合 20"/>
          <p:cNvGrpSpPr/>
          <p:nvPr/>
        </p:nvGrpSpPr>
        <p:grpSpPr>
          <a:xfrm>
            <a:off x="4425826" y="4118752"/>
            <a:ext cx="3876891" cy="646273"/>
            <a:chOff x="7637775" y="5530041"/>
            <a:chExt cx="4000129" cy="646029"/>
          </a:xfrm>
        </p:grpSpPr>
        <p:sp>
          <p:nvSpPr>
            <p:cNvPr id="22" name="任意多边形 21"/>
            <p:cNvSpPr/>
            <p:nvPr/>
          </p:nvSpPr>
          <p:spPr>
            <a:xfrm>
              <a:off x="7637775" y="6096678"/>
              <a:ext cx="2494104" cy="79392"/>
            </a:xfrm>
            <a:custGeom>
              <a:avLst/>
              <a:gdLst>
                <a:gd name="connsiteX0" fmla="*/ 2569580 w 2569580"/>
                <a:gd name="connsiteY0" fmla="*/ 13982 h 95004"/>
                <a:gd name="connsiteX1" fmla="*/ 2187616 w 2569580"/>
                <a:gd name="connsiteY1" fmla="*/ 13982 h 95004"/>
                <a:gd name="connsiteX2" fmla="*/ 2118167 w 2569580"/>
                <a:gd name="connsiteY2" fmla="*/ 37131 h 95004"/>
                <a:gd name="connsiteX3" fmla="*/ 1481560 w 2569580"/>
                <a:gd name="connsiteY3" fmla="*/ 60280 h 95004"/>
                <a:gd name="connsiteX4" fmla="*/ 1388962 w 2569580"/>
                <a:gd name="connsiteY4" fmla="*/ 71855 h 95004"/>
                <a:gd name="connsiteX5" fmla="*/ 1307940 w 2569580"/>
                <a:gd name="connsiteY5" fmla="*/ 83430 h 95004"/>
                <a:gd name="connsiteX6" fmla="*/ 844952 w 2569580"/>
                <a:gd name="connsiteY6" fmla="*/ 71855 h 95004"/>
                <a:gd name="connsiteX7" fmla="*/ 775504 w 2569580"/>
                <a:gd name="connsiteY7" fmla="*/ 48706 h 95004"/>
                <a:gd name="connsiteX8" fmla="*/ 740780 w 2569580"/>
                <a:gd name="connsiteY8" fmla="*/ 37131 h 95004"/>
                <a:gd name="connsiteX9" fmla="*/ 254643 w 2569580"/>
                <a:gd name="connsiteY9" fmla="*/ 48706 h 95004"/>
                <a:gd name="connsiteX10" fmla="*/ 219919 w 2569580"/>
                <a:gd name="connsiteY10" fmla="*/ 60280 h 95004"/>
                <a:gd name="connsiteX11" fmla="*/ 196770 w 2569580"/>
                <a:gd name="connsiteY11" fmla="*/ 95004 h 95004"/>
                <a:gd name="connsiteX12" fmla="*/ 0 w 2569580"/>
                <a:gd name="connsiteY12" fmla="*/ 83430 h 95004"/>
                <a:gd name="connsiteX0" fmla="*/ 2541747 w 2541747"/>
                <a:gd name="connsiteY0" fmla="*/ 13982 h 95004"/>
                <a:gd name="connsiteX1" fmla="*/ 2159783 w 2541747"/>
                <a:gd name="connsiteY1" fmla="*/ 13982 h 95004"/>
                <a:gd name="connsiteX2" fmla="*/ 2090334 w 2541747"/>
                <a:gd name="connsiteY2" fmla="*/ 37131 h 95004"/>
                <a:gd name="connsiteX3" fmla="*/ 1453727 w 2541747"/>
                <a:gd name="connsiteY3" fmla="*/ 60280 h 95004"/>
                <a:gd name="connsiteX4" fmla="*/ 1361129 w 2541747"/>
                <a:gd name="connsiteY4" fmla="*/ 71855 h 95004"/>
                <a:gd name="connsiteX5" fmla="*/ 1280107 w 2541747"/>
                <a:gd name="connsiteY5" fmla="*/ 83430 h 95004"/>
                <a:gd name="connsiteX6" fmla="*/ 817119 w 2541747"/>
                <a:gd name="connsiteY6" fmla="*/ 71855 h 95004"/>
                <a:gd name="connsiteX7" fmla="*/ 747671 w 2541747"/>
                <a:gd name="connsiteY7" fmla="*/ 48706 h 95004"/>
                <a:gd name="connsiteX8" fmla="*/ 712947 w 2541747"/>
                <a:gd name="connsiteY8" fmla="*/ 37131 h 95004"/>
                <a:gd name="connsiteX9" fmla="*/ 226810 w 2541747"/>
                <a:gd name="connsiteY9" fmla="*/ 48706 h 95004"/>
                <a:gd name="connsiteX10" fmla="*/ 192086 w 2541747"/>
                <a:gd name="connsiteY10" fmla="*/ 60280 h 95004"/>
                <a:gd name="connsiteX11" fmla="*/ 168937 w 2541747"/>
                <a:gd name="connsiteY11" fmla="*/ 95004 h 95004"/>
                <a:gd name="connsiteX12" fmla="*/ 0 w 2541747"/>
                <a:gd name="connsiteY12" fmla="*/ 24815 h 95004"/>
                <a:gd name="connsiteX0" fmla="*/ 2541747 w 2541747"/>
                <a:gd name="connsiteY0" fmla="*/ 13982 h 95004"/>
                <a:gd name="connsiteX1" fmla="*/ 2159783 w 2541747"/>
                <a:gd name="connsiteY1" fmla="*/ 13982 h 95004"/>
                <a:gd name="connsiteX2" fmla="*/ 2090334 w 2541747"/>
                <a:gd name="connsiteY2" fmla="*/ 37131 h 95004"/>
                <a:gd name="connsiteX3" fmla="*/ 1453727 w 2541747"/>
                <a:gd name="connsiteY3" fmla="*/ 60280 h 95004"/>
                <a:gd name="connsiteX4" fmla="*/ 1361129 w 2541747"/>
                <a:gd name="connsiteY4" fmla="*/ 71855 h 95004"/>
                <a:gd name="connsiteX5" fmla="*/ 1280107 w 2541747"/>
                <a:gd name="connsiteY5" fmla="*/ 83430 h 95004"/>
                <a:gd name="connsiteX6" fmla="*/ 817119 w 2541747"/>
                <a:gd name="connsiteY6" fmla="*/ 71855 h 95004"/>
                <a:gd name="connsiteX7" fmla="*/ 747671 w 2541747"/>
                <a:gd name="connsiteY7" fmla="*/ 48706 h 95004"/>
                <a:gd name="connsiteX8" fmla="*/ 712947 w 2541747"/>
                <a:gd name="connsiteY8" fmla="*/ 37131 h 95004"/>
                <a:gd name="connsiteX9" fmla="*/ 226810 w 2541747"/>
                <a:gd name="connsiteY9" fmla="*/ 48706 h 95004"/>
                <a:gd name="connsiteX10" fmla="*/ 192086 w 2541747"/>
                <a:gd name="connsiteY10" fmla="*/ 60280 h 95004"/>
                <a:gd name="connsiteX11" fmla="*/ 168937 w 2541747"/>
                <a:gd name="connsiteY11" fmla="*/ 95004 h 95004"/>
                <a:gd name="connsiteX12" fmla="*/ 0 w 2541747"/>
                <a:gd name="connsiteY12" fmla="*/ 24815 h 95004"/>
                <a:gd name="connsiteX0" fmla="*/ 2537771 w 2537771"/>
                <a:gd name="connsiteY0" fmla="*/ 13982 h 95004"/>
                <a:gd name="connsiteX1" fmla="*/ 2155807 w 2537771"/>
                <a:gd name="connsiteY1" fmla="*/ 13982 h 95004"/>
                <a:gd name="connsiteX2" fmla="*/ 2086358 w 2537771"/>
                <a:gd name="connsiteY2" fmla="*/ 37131 h 95004"/>
                <a:gd name="connsiteX3" fmla="*/ 1449751 w 2537771"/>
                <a:gd name="connsiteY3" fmla="*/ 60280 h 95004"/>
                <a:gd name="connsiteX4" fmla="*/ 1357153 w 2537771"/>
                <a:gd name="connsiteY4" fmla="*/ 71855 h 95004"/>
                <a:gd name="connsiteX5" fmla="*/ 1276131 w 2537771"/>
                <a:gd name="connsiteY5" fmla="*/ 83430 h 95004"/>
                <a:gd name="connsiteX6" fmla="*/ 813143 w 2537771"/>
                <a:gd name="connsiteY6" fmla="*/ 71855 h 95004"/>
                <a:gd name="connsiteX7" fmla="*/ 743695 w 2537771"/>
                <a:gd name="connsiteY7" fmla="*/ 48706 h 95004"/>
                <a:gd name="connsiteX8" fmla="*/ 708971 w 2537771"/>
                <a:gd name="connsiteY8" fmla="*/ 37131 h 95004"/>
                <a:gd name="connsiteX9" fmla="*/ 222834 w 2537771"/>
                <a:gd name="connsiteY9" fmla="*/ 48706 h 95004"/>
                <a:gd name="connsiteX10" fmla="*/ 188110 w 2537771"/>
                <a:gd name="connsiteY10" fmla="*/ 60280 h 95004"/>
                <a:gd name="connsiteX11" fmla="*/ 164961 w 2537771"/>
                <a:gd name="connsiteY11" fmla="*/ 95004 h 95004"/>
                <a:gd name="connsiteX12" fmla="*/ 0 w 2537771"/>
                <a:gd name="connsiteY12" fmla="*/ 1369 h 95004"/>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22834 w 2537771"/>
                <a:gd name="connsiteY9" fmla="*/ 48706 h 83430"/>
                <a:gd name="connsiteX10" fmla="*/ 188110 w 2537771"/>
                <a:gd name="connsiteY10" fmla="*/ 60280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54643 w 2537771"/>
                <a:gd name="connsiteY9" fmla="*/ 72152 h 83430"/>
                <a:gd name="connsiteX10" fmla="*/ 188110 w 2537771"/>
                <a:gd name="connsiteY10" fmla="*/ 60280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605592 w 2537771"/>
                <a:gd name="connsiteY8" fmla="*/ 60577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7671 w 2537771"/>
                <a:gd name="connsiteY7" fmla="*/ 60429 h 83430"/>
                <a:gd name="connsiteX8" fmla="*/ 605592 w 2537771"/>
                <a:gd name="connsiteY8" fmla="*/ 60577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7671 w 2537771"/>
                <a:gd name="connsiteY7" fmla="*/ 60429 h 83430"/>
                <a:gd name="connsiteX8" fmla="*/ 526070 w 2537771"/>
                <a:gd name="connsiteY8" fmla="*/ 33224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934"/>
                <a:gd name="connsiteX1" fmla="*/ 2155807 w 2537771"/>
                <a:gd name="connsiteY1" fmla="*/ 13982 h 83934"/>
                <a:gd name="connsiteX2" fmla="*/ 2086358 w 2537771"/>
                <a:gd name="connsiteY2" fmla="*/ 37131 h 83934"/>
                <a:gd name="connsiteX3" fmla="*/ 1449751 w 2537771"/>
                <a:gd name="connsiteY3" fmla="*/ 60280 h 83934"/>
                <a:gd name="connsiteX4" fmla="*/ 1357153 w 2537771"/>
                <a:gd name="connsiteY4" fmla="*/ 71855 h 83934"/>
                <a:gd name="connsiteX5" fmla="*/ 1276131 w 2537771"/>
                <a:gd name="connsiteY5" fmla="*/ 83430 h 83934"/>
                <a:gd name="connsiteX6" fmla="*/ 960259 w 2537771"/>
                <a:gd name="connsiteY6" fmla="*/ 79670 h 83934"/>
                <a:gd name="connsiteX7" fmla="*/ 747671 w 2537771"/>
                <a:gd name="connsiteY7" fmla="*/ 60429 h 83934"/>
                <a:gd name="connsiteX8" fmla="*/ 526070 w 2537771"/>
                <a:gd name="connsiteY8" fmla="*/ 33224 h 83934"/>
                <a:gd name="connsiteX9" fmla="*/ 254643 w 2537771"/>
                <a:gd name="connsiteY9" fmla="*/ 72152 h 83934"/>
                <a:gd name="connsiteX10" fmla="*/ 180158 w 2537771"/>
                <a:gd name="connsiteY10" fmla="*/ 48557 h 83934"/>
                <a:gd name="connsiteX11" fmla="*/ 93392 w 2537771"/>
                <a:gd name="connsiteY11" fmla="*/ 83281 h 83934"/>
                <a:gd name="connsiteX12" fmla="*/ 0 w 2537771"/>
                <a:gd name="connsiteY12" fmla="*/ 1369 h 83934"/>
                <a:gd name="connsiteX0" fmla="*/ 2537771 w 2537771"/>
                <a:gd name="connsiteY0" fmla="*/ 13982 h 83934"/>
                <a:gd name="connsiteX1" fmla="*/ 2155807 w 2537771"/>
                <a:gd name="connsiteY1" fmla="*/ 13982 h 83934"/>
                <a:gd name="connsiteX2" fmla="*/ 2086358 w 2537771"/>
                <a:gd name="connsiteY2" fmla="*/ 37131 h 83934"/>
                <a:gd name="connsiteX3" fmla="*/ 1449751 w 2537771"/>
                <a:gd name="connsiteY3" fmla="*/ 60280 h 83934"/>
                <a:gd name="connsiteX4" fmla="*/ 1357153 w 2537771"/>
                <a:gd name="connsiteY4" fmla="*/ 71855 h 83934"/>
                <a:gd name="connsiteX5" fmla="*/ 1276131 w 2537771"/>
                <a:gd name="connsiteY5" fmla="*/ 83430 h 83934"/>
                <a:gd name="connsiteX6" fmla="*/ 960259 w 2537771"/>
                <a:gd name="connsiteY6" fmla="*/ 79670 h 83934"/>
                <a:gd name="connsiteX7" fmla="*/ 747671 w 2537771"/>
                <a:gd name="connsiteY7" fmla="*/ 60429 h 83934"/>
                <a:gd name="connsiteX8" fmla="*/ 526070 w 2537771"/>
                <a:gd name="connsiteY8" fmla="*/ 33224 h 83934"/>
                <a:gd name="connsiteX9" fmla="*/ 254643 w 2537771"/>
                <a:gd name="connsiteY9" fmla="*/ 72152 h 83934"/>
                <a:gd name="connsiteX10" fmla="*/ 180158 w 2537771"/>
                <a:gd name="connsiteY10" fmla="*/ 48557 h 83934"/>
                <a:gd name="connsiteX11" fmla="*/ 93392 w 2537771"/>
                <a:gd name="connsiteY11" fmla="*/ 83281 h 83934"/>
                <a:gd name="connsiteX12" fmla="*/ 0 w 2537771"/>
                <a:gd name="connsiteY12" fmla="*/ 1369 h 83934"/>
                <a:gd name="connsiteX0" fmla="*/ 2537771 w 2537771"/>
                <a:gd name="connsiteY0" fmla="*/ 13982 h 85357"/>
                <a:gd name="connsiteX1" fmla="*/ 2155807 w 2537771"/>
                <a:gd name="connsiteY1" fmla="*/ 13982 h 85357"/>
                <a:gd name="connsiteX2" fmla="*/ 2086358 w 2537771"/>
                <a:gd name="connsiteY2" fmla="*/ 37131 h 85357"/>
                <a:gd name="connsiteX3" fmla="*/ 1449751 w 2537771"/>
                <a:gd name="connsiteY3" fmla="*/ 60280 h 85357"/>
                <a:gd name="connsiteX4" fmla="*/ 1365106 w 2537771"/>
                <a:gd name="connsiteY4" fmla="*/ 52317 h 85357"/>
                <a:gd name="connsiteX5" fmla="*/ 1276131 w 2537771"/>
                <a:gd name="connsiteY5" fmla="*/ 83430 h 85357"/>
                <a:gd name="connsiteX6" fmla="*/ 960259 w 2537771"/>
                <a:gd name="connsiteY6" fmla="*/ 79670 h 85357"/>
                <a:gd name="connsiteX7" fmla="*/ 747671 w 2537771"/>
                <a:gd name="connsiteY7" fmla="*/ 60429 h 85357"/>
                <a:gd name="connsiteX8" fmla="*/ 526070 w 2537771"/>
                <a:gd name="connsiteY8" fmla="*/ 33224 h 85357"/>
                <a:gd name="connsiteX9" fmla="*/ 254643 w 2537771"/>
                <a:gd name="connsiteY9" fmla="*/ 72152 h 85357"/>
                <a:gd name="connsiteX10" fmla="*/ 180158 w 2537771"/>
                <a:gd name="connsiteY10" fmla="*/ 48557 h 85357"/>
                <a:gd name="connsiteX11" fmla="*/ 93392 w 2537771"/>
                <a:gd name="connsiteY11" fmla="*/ 83281 h 85357"/>
                <a:gd name="connsiteX12" fmla="*/ 0 w 2537771"/>
                <a:gd name="connsiteY12" fmla="*/ 1369 h 85357"/>
                <a:gd name="connsiteX0" fmla="*/ 2537771 w 2537771"/>
                <a:gd name="connsiteY0" fmla="*/ 13982 h 85357"/>
                <a:gd name="connsiteX1" fmla="*/ 2155807 w 2537771"/>
                <a:gd name="connsiteY1" fmla="*/ 13982 h 85357"/>
                <a:gd name="connsiteX2" fmla="*/ 2086358 w 2537771"/>
                <a:gd name="connsiteY2" fmla="*/ 37131 h 85357"/>
                <a:gd name="connsiteX3" fmla="*/ 1604819 w 2537771"/>
                <a:gd name="connsiteY3" fmla="*/ 72003 h 85357"/>
                <a:gd name="connsiteX4" fmla="*/ 1365106 w 2537771"/>
                <a:gd name="connsiteY4" fmla="*/ 52317 h 85357"/>
                <a:gd name="connsiteX5" fmla="*/ 1276131 w 2537771"/>
                <a:gd name="connsiteY5" fmla="*/ 83430 h 85357"/>
                <a:gd name="connsiteX6" fmla="*/ 960259 w 2537771"/>
                <a:gd name="connsiteY6" fmla="*/ 79670 h 85357"/>
                <a:gd name="connsiteX7" fmla="*/ 747671 w 2537771"/>
                <a:gd name="connsiteY7" fmla="*/ 60429 h 85357"/>
                <a:gd name="connsiteX8" fmla="*/ 526070 w 2537771"/>
                <a:gd name="connsiteY8" fmla="*/ 33224 h 85357"/>
                <a:gd name="connsiteX9" fmla="*/ 254643 w 2537771"/>
                <a:gd name="connsiteY9" fmla="*/ 72152 h 85357"/>
                <a:gd name="connsiteX10" fmla="*/ 180158 w 2537771"/>
                <a:gd name="connsiteY10" fmla="*/ 48557 h 85357"/>
                <a:gd name="connsiteX11" fmla="*/ 93392 w 2537771"/>
                <a:gd name="connsiteY11" fmla="*/ 83281 h 85357"/>
                <a:gd name="connsiteX12" fmla="*/ 0 w 2537771"/>
                <a:gd name="connsiteY12" fmla="*/ 1369 h 85357"/>
                <a:gd name="connsiteX0" fmla="*/ 2537771 w 2537771"/>
                <a:gd name="connsiteY0" fmla="*/ 13982 h 83281"/>
                <a:gd name="connsiteX1" fmla="*/ 2155807 w 2537771"/>
                <a:gd name="connsiteY1" fmla="*/ 13982 h 83281"/>
                <a:gd name="connsiteX2" fmla="*/ 2086358 w 2537771"/>
                <a:gd name="connsiteY2" fmla="*/ 37131 h 83281"/>
                <a:gd name="connsiteX3" fmla="*/ 1604819 w 2537771"/>
                <a:gd name="connsiteY3" fmla="*/ 72003 h 83281"/>
                <a:gd name="connsiteX4" fmla="*/ 1365106 w 2537771"/>
                <a:gd name="connsiteY4" fmla="*/ 52317 h 83281"/>
                <a:gd name="connsiteX5" fmla="*/ 1188657 w 2537771"/>
                <a:gd name="connsiteY5" fmla="*/ 71707 h 83281"/>
                <a:gd name="connsiteX6" fmla="*/ 960259 w 2537771"/>
                <a:gd name="connsiteY6" fmla="*/ 79670 h 83281"/>
                <a:gd name="connsiteX7" fmla="*/ 747671 w 2537771"/>
                <a:gd name="connsiteY7" fmla="*/ 60429 h 83281"/>
                <a:gd name="connsiteX8" fmla="*/ 526070 w 2537771"/>
                <a:gd name="connsiteY8" fmla="*/ 33224 h 83281"/>
                <a:gd name="connsiteX9" fmla="*/ 254643 w 2537771"/>
                <a:gd name="connsiteY9" fmla="*/ 72152 h 83281"/>
                <a:gd name="connsiteX10" fmla="*/ 180158 w 2537771"/>
                <a:gd name="connsiteY10" fmla="*/ 48557 h 83281"/>
                <a:gd name="connsiteX11" fmla="*/ 93392 w 2537771"/>
                <a:gd name="connsiteY11" fmla="*/ 83281 h 83281"/>
                <a:gd name="connsiteX12" fmla="*/ 0 w 2537771"/>
                <a:gd name="connsiteY12" fmla="*/ 1369 h 83281"/>
                <a:gd name="connsiteX0" fmla="*/ 2537771 w 2537771"/>
                <a:gd name="connsiteY0" fmla="*/ 12613 h 81912"/>
                <a:gd name="connsiteX1" fmla="*/ 2191592 w 2537771"/>
                <a:gd name="connsiteY1" fmla="*/ 39967 h 81912"/>
                <a:gd name="connsiteX2" fmla="*/ 2086358 w 2537771"/>
                <a:gd name="connsiteY2" fmla="*/ 35762 h 81912"/>
                <a:gd name="connsiteX3" fmla="*/ 1604819 w 2537771"/>
                <a:gd name="connsiteY3" fmla="*/ 70634 h 81912"/>
                <a:gd name="connsiteX4" fmla="*/ 1365106 w 2537771"/>
                <a:gd name="connsiteY4" fmla="*/ 50948 h 81912"/>
                <a:gd name="connsiteX5" fmla="*/ 1188657 w 2537771"/>
                <a:gd name="connsiteY5" fmla="*/ 70338 h 81912"/>
                <a:gd name="connsiteX6" fmla="*/ 960259 w 2537771"/>
                <a:gd name="connsiteY6" fmla="*/ 78301 h 81912"/>
                <a:gd name="connsiteX7" fmla="*/ 747671 w 2537771"/>
                <a:gd name="connsiteY7" fmla="*/ 59060 h 81912"/>
                <a:gd name="connsiteX8" fmla="*/ 526070 w 2537771"/>
                <a:gd name="connsiteY8" fmla="*/ 31855 h 81912"/>
                <a:gd name="connsiteX9" fmla="*/ 254643 w 2537771"/>
                <a:gd name="connsiteY9" fmla="*/ 70783 h 81912"/>
                <a:gd name="connsiteX10" fmla="*/ 180158 w 2537771"/>
                <a:gd name="connsiteY10" fmla="*/ 47188 h 81912"/>
                <a:gd name="connsiteX11" fmla="*/ 93392 w 2537771"/>
                <a:gd name="connsiteY11" fmla="*/ 81912 h 81912"/>
                <a:gd name="connsiteX12" fmla="*/ 0 w 2537771"/>
                <a:gd name="connsiteY12" fmla="*/ 0 h 81912"/>
                <a:gd name="connsiteX0" fmla="*/ 2537771 w 2537771"/>
                <a:gd name="connsiteY0" fmla="*/ 12613 h 81912"/>
                <a:gd name="connsiteX1" fmla="*/ 2191592 w 2537771"/>
                <a:gd name="connsiteY1" fmla="*/ 39967 h 81912"/>
                <a:gd name="connsiteX2" fmla="*/ 2054548 w 2537771"/>
                <a:gd name="connsiteY2" fmla="*/ 27946 h 81912"/>
                <a:gd name="connsiteX3" fmla="*/ 1604819 w 2537771"/>
                <a:gd name="connsiteY3" fmla="*/ 70634 h 81912"/>
                <a:gd name="connsiteX4" fmla="*/ 1365106 w 2537771"/>
                <a:gd name="connsiteY4" fmla="*/ 50948 h 81912"/>
                <a:gd name="connsiteX5" fmla="*/ 1188657 w 2537771"/>
                <a:gd name="connsiteY5" fmla="*/ 70338 h 81912"/>
                <a:gd name="connsiteX6" fmla="*/ 960259 w 2537771"/>
                <a:gd name="connsiteY6" fmla="*/ 78301 h 81912"/>
                <a:gd name="connsiteX7" fmla="*/ 747671 w 2537771"/>
                <a:gd name="connsiteY7" fmla="*/ 59060 h 81912"/>
                <a:gd name="connsiteX8" fmla="*/ 526070 w 2537771"/>
                <a:gd name="connsiteY8" fmla="*/ 31855 h 81912"/>
                <a:gd name="connsiteX9" fmla="*/ 254643 w 2537771"/>
                <a:gd name="connsiteY9" fmla="*/ 70783 h 81912"/>
                <a:gd name="connsiteX10" fmla="*/ 180158 w 2537771"/>
                <a:gd name="connsiteY10" fmla="*/ 47188 h 81912"/>
                <a:gd name="connsiteX11" fmla="*/ 93392 w 2537771"/>
                <a:gd name="connsiteY11" fmla="*/ 81912 h 81912"/>
                <a:gd name="connsiteX12" fmla="*/ 0 w 2537771"/>
                <a:gd name="connsiteY12" fmla="*/ 0 h 81912"/>
                <a:gd name="connsiteX0" fmla="*/ 2537771 w 2537771"/>
                <a:gd name="connsiteY0" fmla="*/ 12613 h 79392"/>
                <a:gd name="connsiteX1" fmla="*/ 2191592 w 2537771"/>
                <a:gd name="connsiteY1" fmla="*/ 39967 h 79392"/>
                <a:gd name="connsiteX2" fmla="*/ 2054548 w 2537771"/>
                <a:gd name="connsiteY2" fmla="*/ 27946 h 79392"/>
                <a:gd name="connsiteX3" fmla="*/ 1604819 w 2537771"/>
                <a:gd name="connsiteY3" fmla="*/ 70634 h 79392"/>
                <a:gd name="connsiteX4" fmla="*/ 1365106 w 2537771"/>
                <a:gd name="connsiteY4" fmla="*/ 50948 h 79392"/>
                <a:gd name="connsiteX5" fmla="*/ 1188657 w 2537771"/>
                <a:gd name="connsiteY5" fmla="*/ 70338 h 79392"/>
                <a:gd name="connsiteX6" fmla="*/ 960259 w 2537771"/>
                <a:gd name="connsiteY6" fmla="*/ 78301 h 79392"/>
                <a:gd name="connsiteX7" fmla="*/ 747671 w 2537771"/>
                <a:gd name="connsiteY7" fmla="*/ 59060 h 79392"/>
                <a:gd name="connsiteX8" fmla="*/ 526070 w 2537771"/>
                <a:gd name="connsiteY8" fmla="*/ 31855 h 79392"/>
                <a:gd name="connsiteX9" fmla="*/ 254643 w 2537771"/>
                <a:gd name="connsiteY9" fmla="*/ 70783 h 79392"/>
                <a:gd name="connsiteX10" fmla="*/ 180158 w 2537771"/>
                <a:gd name="connsiteY10" fmla="*/ 47188 h 79392"/>
                <a:gd name="connsiteX11" fmla="*/ 105320 w 2537771"/>
                <a:gd name="connsiteY11" fmla="*/ 62373 h 79392"/>
                <a:gd name="connsiteX12" fmla="*/ 0 w 2537771"/>
                <a:gd name="connsiteY12" fmla="*/ 0 h 7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7771" h="79392">
                  <a:moveTo>
                    <a:pt x="2537771" y="12613"/>
                  </a:moveTo>
                  <a:cubicBezTo>
                    <a:pt x="2372259" y="-2434"/>
                    <a:pt x="2272129" y="37412"/>
                    <a:pt x="2191592" y="39967"/>
                  </a:cubicBezTo>
                  <a:cubicBezTo>
                    <a:pt x="2111055" y="42522"/>
                    <a:pt x="2152344" y="22835"/>
                    <a:pt x="2054548" y="27946"/>
                  </a:cubicBezTo>
                  <a:cubicBezTo>
                    <a:pt x="1956753" y="33057"/>
                    <a:pt x="2056264" y="56072"/>
                    <a:pt x="1604819" y="70634"/>
                  </a:cubicBezTo>
                  <a:cubicBezTo>
                    <a:pt x="1524915" y="64072"/>
                    <a:pt x="1434466" y="50997"/>
                    <a:pt x="1365106" y="50948"/>
                  </a:cubicBezTo>
                  <a:cubicBezTo>
                    <a:pt x="1295746" y="50899"/>
                    <a:pt x="1256132" y="65779"/>
                    <a:pt x="1188657" y="70338"/>
                  </a:cubicBezTo>
                  <a:cubicBezTo>
                    <a:pt x="1121183" y="74897"/>
                    <a:pt x="1114588" y="82159"/>
                    <a:pt x="960259" y="78301"/>
                  </a:cubicBezTo>
                  <a:cubicBezTo>
                    <a:pt x="937110" y="70585"/>
                    <a:pt x="820036" y="66801"/>
                    <a:pt x="747671" y="59060"/>
                  </a:cubicBezTo>
                  <a:cubicBezTo>
                    <a:pt x="675306" y="51319"/>
                    <a:pt x="608241" y="29901"/>
                    <a:pt x="526070" y="31855"/>
                  </a:cubicBezTo>
                  <a:cubicBezTo>
                    <a:pt x="443899" y="33809"/>
                    <a:pt x="312295" y="68228"/>
                    <a:pt x="254643" y="70783"/>
                  </a:cubicBezTo>
                  <a:cubicBezTo>
                    <a:pt x="196991" y="73338"/>
                    <a:pt x="205045" y="48590"/>
                    <a:pt x="180158" y="47188"/>
                  </a:cubicBezTo>
                  <a:cubicBezTo>
                    <a:pt x="155271" y="45786"/>
                    <a:pt x="113036" y="50798"/>
                    <a:pt x="105320" y="62373"/>
                  </a:cubicBezTo>
                  <a:cubicBezTo>
                    <a:pt x="49008" y="38977"/>
                    <a:pt x="8599" y="82012"/>
                    <a:pt x="0" y="0"/>
                  </a:cubicBezTo>
                </a:path>
              </a:pathLst>
            </a:custGeom>
            <a:noFill/>
            <a:ln w="34925"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23" name="Freeform 118"/>
            <p:cNvSpPr>
              <a:spLocks noEditPoints="1"/>
            </p:cNvSpPr>
            <p:nvPr/>
          </p:nvSpPr>
          <p:spPr bwMode="auto">
            <a:xfrm flipH="1">
              <a:off x="10124063" y="5530041"/>
              <a:ext cx="1513841" cy="619089"/>
            </a:xfrm>
            <a:custGeom>
              <a:avLst/>
              <a:gdLst>
                <a:gd name="T0" fmla="*/ 250 w 257"/>
                <a:gd name="T1" fmla="*/ 87 h 92"/>
                <a:gd name="T2" fmla="*/ 215 w 257"/>
                <a:gd name="T3" fmla="*/ 84 h 92"/>
                <a:gd name="T4" fmla="*/ 204 w 257"/>
                <a:gd name="T5" fmla="*/ 87 h 92"/>
                <a:gd name="T6" fmla="*/ 146 w 257"/>
                <a:gd name="T7" fmla="*/ 88 h 92"/>
                <a:gd name="T8" fmla="*/ 116 w 257"/>
                <a:gd name="T9" fmla="*/ 85 h 92"/>
                <a:gd name="T10" fmla="*/ 54 w 257"/>
                <a:gd name="T11" fmla="*/ 54 h 92"/>
                <a:gd name="T12" fmla="*/ 2 w 257"/>
                <a:gd name="T13" fmla="*/ 30 h 92"/>
                <a:gd name="T14" fmla="*/ 16 w 257"/>
                <a:gd name="T15" fmla="*/ 0 h 92"/>
                <a:gd name="T16" fmla="*/ 42 w 257"/>
                <a:gd name="T17" fmla="*/ 12 h 92"/>
                <a:gd name="T18" fmla="*/ 78 w 257"/>
                <a:gd name="T19" fmla="*/ 31 h 92"/>
                <a:gd name="T20" fmla="*/ 134 w 257"/>
                <a:gd name="T21" fmla="*/ 61 h 92"/>
                <a:gd name="T22" fmla="*/ 171 w 257"/>
                <a:gd name="T23" fmla="*/ 84 h 92"/>
                <a:gd name="T24" fmla="*/ 186 w 257"/>
                <a:gd name="T25" fmla="*/ 72 h 92"/>
                <a:gd name="T26" fmla="*/ 206 w 257"/>
                <a:gd name="T27" fmla="*/ 71 h 92"/>
                <a:gd name="T28" fmla="*/ 225 w 257"/>
                <a:gd name="T29" fmla="*/ 79 h 92"/>
                <a:gd name="T30" fmla="*/ 254 w 257"/>
                <a:gd name="T31" fmla="*/ 82 h 92"/>
                <a:gd name="T32" fmla="*/ 237 w 257"/>
                <a:gd name="T33" fmla="*/ 80 h 92"/>
                <a:gd name="T34" fmla="*/ 217 w 257"/>
                <a:gd name="T35" fmla="*/ 82 h 92"/>
                <a:gd name="T36" fmla="*/ 244 w 257"/>
                <a:gd name="T37" fmla="*/ 82 h 92"/>
                <a:gd name="T38" fmla="*/ 187 w 257"/>
                <a:gd name="T39" fmla="*/ 70 h 92"/>
                <a:gd name="T40" fmla="*/ 188 w 257"/>
                <a:gd name="T41" fmla="*/ 86 h 92"/>
                <a:gd name="T42" fmla="*/ 158 w 257"/>
                <a:gd name="T43" fmla="*/ 84 h 92"/>
                <a:gd name="T44" fmla="*/ 172 w 257"/>
                <a:gd name="T45" fmla="*/ 87 h 92"/>
                <a:gd name="T46" fmla="*/ 195 w 257"/>
                <a:gd name="T47" fmla="*/ 74 h 92"/>
                <a:gd name="T48" fmla="*/ 202 w 257"/>
                <a:gd name="T49" fmla="*/ 72 h 92"/>
                <a:gd name="T50" fmla="*/ 211 w 257"/>
                <a:gd name="T51" fmla="*/ 78 h 92"/>
                <a:gd name="T52" fmla="*/ 148 w 257"/>
                <a:gd name="T53" fmla="*/ 85 h 92"/>
                <a:gd name="T54" fmla="*/ 132 w 257"/>
                <a:gd name="T55" fmla="*/ 72 h 92"/>
                <a:gd name="T56" fmla="*/ 139 w 257"/>
                <a:gd name="T57" fmla="*/ 85 h 92"/>
                <a:gd name="T58" fmla="*/ 122 w 257"/>
                <a:gd name="T59" fmla="*/ 58 h 92"/>
                <a:gd name="T60" fmla="*/ 130 w 257"/>
                <a:gd name="T61" fmla="*/ 71 h 92"/>
                <a:gd name="T62" fmla="*/ 70 w 257"/>
                <a:gd name="T63" fmla="*/ 56 h 92"/>
                <a:gd name="T64" fmla="*/ 110 w 257"/>
                <a:gd name="T65" fmla="*/ 76 h 92"/>
                <a:gd name="T66" fmla="*/ 120 w 257"/>
                <a:gd name="T67" fmla="*/ 57 h 92"/>
                <a:gd name="T68" fmla="*/ 74 w 257"/>
                <a:gd name="T69" fmla="*/ 31 h 92"/>
                <a:gd name="T70" fmla="*/ 111 w 257"/>
                <a:gd name="T71" fmla="*/ 55 h 92"/>
                <a:gd name="T72" fmla="*/ 91 w 257"/>
                <a:gd name="T73" fmla="*/ 60 h 92"/>
                <a:gd name="T74" fmla="*/ 53 w 257"/>
                <a:gd name="T75" fmla="*/ 37 h 92"/>
                <a:gd name="T76" fmla="*/ 34 w 257"/>
                <a:gd name="T77" fmla="*/ 10 h 92"/>
                <a:gd name="T78" fmla="*/ 112 w 257"/>
                <a:gd name="T79" fmla="*/ 59 h 92"/>
                <a:gd name="T80" fmla="*/ 77 w 257"/>
                <a:gd name="T81" fmla="*/ 39 h 92"/>
                <a:gd name="T82" fmla="*/ 49 w 257"/>
                <a:gd name="T83" fmla="*/ 22 h 92"/>
                <a:gd name="T84" fmla="*/ 58 w 257"/>
                <a:gd name="T85" fmla="*/ 39 h 92"/>
                <a:gd name="T86" fmla="*/ 113 w 257"/>
                <a:gd name="T87" fmla="*/ 60 h 92"/>
                <a:gd name="T88" fmla="*/ 110 w 257"/>
                <a:gd name="T89" fmla="*/ 78 h 92"/>
                <a:gd name="T90" fmla="*/ 67 w 257"/>
                <a:gd name="T91" fmla="*/ 57 h 92"/>
                <a:gd name="T92" fmla="*/ 21 w 257"/>
                <a:gd name="T93" fmla="*/ 38 h 92"/>
                <a:gd name="T94" fmla="*/ 102 w 257"/>
                <a:gd name="T95" fmla="*/ 75 h 92"/>
                <a:gd name="T96" fmla="*/ 32 w 257"/>
                <a:gd name="T97" fmla="*/ 8 h 92"/>
                <a:gd name="T98" fmla="*/ 18 w 257"/>
                <a:gd name="T99" fmla="*/ 37 h 92"/>
                <a:gd name="T100" fmla="*/ 8 w 257"/>
                <a:gd name="T101" fmla="*/ 9 h 92"/>
                <a:gd name="T102" fmla="*/ 7 w 257"/>
                <a:gd name="T103" fmla="*/ 28 h 92"/>
                <a:gd name="T104" fmla="*/ 20 w 257"/>
                <a:gd name="T105"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7" h="92">
                  <a:moveTo>
                    <a:pt x="256" y="83"/>
                  </a:moveTo>
                  <a:cubicBezTo>
                    <a:pt x="256" y="84"/>
                    <a:pt x="257" y="87"/>
                    <a:pt x="256" y="89"/>
                  </a:cubicBezTo>
                  <a:cubicBezTo>
                    <a:pt x="253" y="89"/>
                    <a:pt x="253" y="88"/>
                    <a:pt x="250" y="87"/>
                  </a:cubicBezTo>
                  <a:cubicBezTo>
                    <a:pt x="244" y="86"/>
                    <a:pt x="238" y="83"/>
                    <a:pt x="231" y="84"/>
                  </a:cubicBezTo>
                  <a:cubicBezTo>
                    <a:pt x="229" y="84"/>
                    <a:pt x="227" y="86"/>
                    <a:pt x="225" y="86"/>
                  </a:cubicBezTo>
                  <a:cubicBezTo>
                    <a:pt x="221" y="86"/>
                    <a:pt x="219" y="84"/>
                    <a:pt x="215" y="84"/>
                  </a:cubicBezTo>
                  <a:cubicBezTo>
                    <a:pt x="212" y="82"/>
                    <a:pt x="208" y="79"/>
                    <a:pt x="205" y="76"/>
                  </a:cubicBezTo>
                  <a:cubicBezTo>
                    <a:pt x="206" y="79"/>
                    <a:pt x="208" y="81"/>
                    <a:pt x="208" y="84"/>
                  </a:cubicBezTo>
                  <a:cubicBezTo>
                    <a:pt x="207" y="86"/>
                    <a:pt x="205" y="86"/>
                    <a:pt x="204" y="87"/>
                  </a:cubicBezTo>
                  <a:cubicBezTo>
                    <a:pt x="196" y="87"/>
                    <a:pt x="189" y="90"/>
                    <a:pt x="183" y="91"/>
                  </a:cubicBezTo>
                  <a:cubicBezTo>
                    <a:pt x="172" y="91"/>
                    <a:pt x="163" y="85"/>
                    <a:pt x="152" y="86"/>
                  </a:cubicBezTo>
                  <a:cubicBezTo>
                    <a:pt x="150" y="87"/>
                    <a:pt x="148" y="88"/>
                    <a:pt x="146" y="88"/>
                  </a:cubicBezTo>
                  <a:cubicBezTo>
                    <a:pt x="142" y="88"/>
                    <a:pt x="138" y="87"/>
                    <a:pt x="134" y="87"/>
                  </a:cubicBezTo>
                  <a:cubicBezTo>
                    <a:pt x="130" y="87"/>
                    <a:pt x="125" y="86"/>
                    <a:pt x="121" y="86"/>
                  </a:cubicBezTo>
                  <a:cubicBezTo>
                    <a:pt x="119" y="87"/>
                    <a:pt x="117" y="87"/>
                    <a:pt x="116" y="85"/>
                  </a:cubicBezTo>
                  <a:cubicBezTo>
                    <a:pt x="105" y="79"/>
                    <a:pt x="94" y="73"/>
                    <a:pt x="83" y="67"/>
                  </a:cubicBezTo>
                  <a:cubicBezTo>
                    <a:pt x="79" y="65"/>
                    <a:pt x="76" y="63"/>
                    <a:pt x="72" y="61"/>
                  </a:cubicBezTo>
                  <a:cubicBezTo>
                    <a:pt x="66" y="59"/>
                    <a:pt x="60" y="57"/>
                    <a:pt x="54" y="54"/>
                  </a:cubicBezTo>
                  <a:cubicBezTo>
                    <a:pt x="43" y="49"/>
                    <a:pt x="31" y="46"/>
                    <a:pt x="21" y="40"/>
                  </a:cubicBezTo>
                  <a:cubicBezTo>
                    <a:pt x="17" y="38"/>
                    <a:pt x="12" y="36"/>
                    <a:pt x="8" y="34"/>
                  </a:cubicBezTo>
                  <a:cubicBezTo>
                    <a:pt x="6" y="32"/>
                    <a:pt x="4" y="32"/>
                    <a:pt x="2" y="30"/>
                  </a:cubicBezTo>
                  <a:cubicBezTo>
                    <a:pt x="1" y="28"/>
                    <a:pt x="0" y="26"/>
                    <a:pt x="0" y="24"/>
                  </a:cubicBezTo>
                  <a:cubicBezTo>
                    <a:pt x="0" y="18"/>
                    <a:pt x="5" y="9"/>
                    <a:pt x="8" y="5"/>
                  </a:cubicBezTo>
                  <a:cubicBezTo>
                    <a:pt x="10" y="3"/>
                    <a:pt x="13" y="1"/>
                    <a:pt x="16" y="0"/>
                  </a:cubicBezTo>
                  <a:cubicBezTo>
                    <a:pt x="17" y="0"/>
                    <a:pt x="19" y="0"/>
                    <a:pt x="20" y="0"/>
                  </a:cubicBezTo>
                  <a:cubicBezTo>
                    <a:pt x="26" y="3"/>
                    <a:pt x="33" y="7"/>
                    <a:pt x="39" y="10"/>
                  </a:cubicBezTo>
                  <a:cubicBezTo>
                    <a:pt x="40" y="11"/>
                    <a:pt x="41" y="11"/>
                    <a:pt x="42" y="12"/>
                  </a:cubicBezTo>
                  <a:cubicBezTo>
                    <a:pt x="45" y="13"/>
                    <a:pt x="48" y="15"/>
                    <a:pt x="52" y="17"/>
                  </a:cubicBezTo>
                  <a:cubicBezTo>
                    <a:pt x="58" y="20"/>
                    <a:pt x="64" y="23"/>
                    <a:pt x="70" y="26"/>
                  </a:cubicBezTo>
                  <a:cubicBezTo>
                    <a:pt x="73" y="28"/>
                    <a:pt x="75" y="30"/>
                    <a:pt x="78" y="31"/>
                  </a:cubicBezTo>
                  <a:cubicBezTo>
                    <a:pt x="91" y="39"/>
                    <a:pt x="104" y="46"/>
                    <a:pt x="117" y="53"/>
                  </a:cubicBezTo>
                  <a:cubicBezTo>
                    <a:pt x="120" y="55"/>
                    <a:pt x="123" y="56"/>
                    <a:pt x="126" y="57"/>
                  </a:cubicBezTo>
                  <a:cubicBezTo>
                    <a:pt x="128" y="59"/>
                    <a:pt x="131" y="61"/>
                    <a:pt x="134" y="61"/>
                  </a:cubicBezTo>
                  <a:cubicBezTo>
                    <a:pt x="139" y="68"/>
                    <a:pt x="145" y="74"/>
                    <a:pt x="150" y="82"/>
                  </a:cubicBezTo>
                  <a:cubicBezTo>
                    <a:pt x="153" y="81"/>
                    <a:pt x="157" y="82"/>
                    <a:pt x="162" y="82"/>
                  </a:cubicBezTo>
                  <a:cubicBezTo>
                    <a:pt x="165" y="82"/>
                    <a:pt x="168" y="83"/>
                    <a:pt x="171" y="84"/>
                  </a:cubicBezTo>
                  <a:cubicBezTo>
                    <a:pt x="176" y="84"/>
                    <a:pt x="181" y="84"/>
                    <a:pt x="185" y="84"/>
                  </a:cubicBezTo>
                  <a:cubicBezTo>
                    <a:pt x="191" y="85"/>
                    <a:pt x="196" y="83"/>
                    <a:pt x="200" y="80"/>
                  </a:cubicBezTo>
                  <a:cubicBezTo>
                    <a:pt x="198" y="75"/>
                    <a:pt x="188" y="78"/>
                    <a:pt x="186" y="72"/>
                  </a:cubicBezTo>
                  <a:cubicBezTo>
                    <a:pt x="185" y="67"/>
                    <a:pt x="190" y="65"/>
                    <a:pt x="195" y="66"/>
                  </a:cubicBezTo>
                  <a:cubicBezTo>
                    <a:pt x="196" y="66"/>
                    <a:pt x="197" y="66"/>
                    <a:pt x="198" y="67"/>
                  </a:cubicBezTo>
                  <a:cubicBezTo>
                    <a:pt x="201" y="68"/>
                    <a:pt x="203" y="70"/>
                    <a:pt x="206" y="71"/>
                  </a:cubicBezTo>
                  <a:cubicBezTo>
                    <a:pt x="208" y="73"/>
                    <a:pt x="211" y="76"/>
                    <a:pt x="213" y="77"/>
                  </a:cubicBezTo>
                  <a:cubicBezTo>
                    <a:pt x="214" y="78"/>
                    <a:pt x="216" y="78"/>
                    <a:pt x="218" y="79"/>
                  </a:cubicBezTo>
                  <a:cubicBezTo>
                    <a:pt x="221" y="80"/>
                    <a:pt x="222" y="80"/>
                    <a:pt x="225" y="79"/>
                  </a:cubicBezTo>
                  <a:cubicBezTo>
                    <a:pt x="228" y="79"/>
                    <a:pt x="232" y="78"/>
                    <a:pt x="235" y="78"/>
                  </a:cubicBezTo>
                  <a:cubicBezTo>
                    <a:pt x="238" y="78"/>
                    <a:pt x="242" y="80"/>
                    <a:pt x="246" y="81"/>
                  </a:cubicBezTo>
                  <a:cubicBezTo>
                    <a:pt x="249" y="82"/>
                    <a:pt x="253" y="82"/>
                    <a:pt x="254" y="82"/>
                  </a:cubicBezTo>
                  <a:cubicBezTo>
                    <a:pt x="255" y="83"/>
                    <a:pt x="255" y="82"/>
                    <a:pt x="256" y="83"/>
                  </a:cubicBezTo>
                  <a:close/>
                  <a:moveTo>
                    <a:pt x="244" y="82"/>
                  </a:moveTo>
                  <a:cubicBezTo>
                    <a:pt x="242" y="82"/>
                    <a:pt x="239" y="81"/>
                    <a:pt x="237" y="80"/>
                  </a:cubicBezTo>
                  <a:cubicBezTo>
                    <a:pt x="231" y="80"/>
                    <a:pt x="226" y="82"/>
                    <a:pt x="221" y="82"/>
                  </a:cubicBezTo>
                  <a:cubicBezTo>
                    <a:pt x="217" y="81"/>
                    <a:pt x="215" y="80"/>
                    <a:pt x="212" y="79"/>
                  </a:cubicBezTo>
                  <a:cubicBezTo>
                    <a:pt x="213" y="80"/>
                    <a:pt x="215" y="82"/>
                    <a:pt x="217" y="82"/>
                  </a:cubicBezTo>
                  <a:cubicBezTo>
                    <a:pt x="223" y="84"/>
                    <a:pt x="227" y="82"/>
                    <a:pt x="232" y="82"/>
                  </a:cubicBezTo>
                  <a:cubicBezTo>
                    <a:pt x="241" y="81"/>
                    <a:pt x="247" y="85"/>
                    <a:pt x="254" y="86"/>
                  </a:cubicBezTo>
                  <a:cubicBezTo>
                    <a:pt x="254" y="82"/>
                    <a:pt x="249" y="83"/>
                    <a:pt x="244" y="82"/>
                  </a:cubicBezTo>
                  <a:close/>
                  <a:moveTo>
                    <a:pt x="205" y="74"/>
                  </a:moveTo>
                  <a:cubicBezTo>
                    <a:pt x="204" y="71"/>
                    <a:pt x="201" y="70"/>
                    <a:pt x="198" y="69"/>
                  </a:cubicBezTo>
                  <a:cubicBezTo>
                    <a:pt x="195" y="68"/>
                    <a:pt x="188" y="65"/>
                    <a:pt x="187" y="70"/>
                  </a:cubicBezTo>
                  <a:cubicBezTo>
                    <a:pt x="187" y="75"/>
                    <a:pt x="194" y="74"/>
                    <a:pt x="198" y="76"/>
                  </a:cubicBezTo>
                  <a:cubicBezTo>
                    <a:pt x="200" y="76"/>
                    <a:pt x="203" y="79"/>
                    <a:pt x="203" y="81"/>
                  </a:cubicBezTo>
                  <a:cubicBezTo>
                    <a:pt x="202" y="83"/>
                    <a:pt x="192" y="86"/>
                    <a:pt x="188" y="86"/>
                  </a:cubicBezTo>
                  <a:cubicBezTo>
                    <a:pt x="183" y="86"/>
                    <a:pt x="178" y="86"/>
                    <a:pt x="174" y="85"/>
                  </a:cubicBezTo>
                  <a:cubicBezTo>
                    <a:pt x="170" y="85"/>
                    <a:pt x="165" y="83"/>
                    <a:pt x="161" y="83"/>
                  </a:cubicBezTo>
                  <a:cubicBezTo>
                    <a:pt x="160" y="83"/>
                    <a:pt x="159" y="84"/>
                    <a:pt x="158" y="84"/>
                  </a:cubicBezTo>
                  <a:cubicBezTo>
                    <a:pt x="155" y="83"/>
                    <a:pt x="152" y="82"/>
                    <a:pt x="151" y="85"/>
                  </a:cubicBezTo>
                  <a:cubicBezTo>
                    <a:pt x="155" y="85"/>
                    <a:pt x="160" y="85"/>
                    <a:pt x="164" y="85"/>
                  </a:cubicBezTo>
                  <a:cubicBezTo>
                    <a:pt x="167" y="86"/>
                    <a:pt x="169" y="88"/>
                    <a:pt x="172" y="87"/>
                  </a:cubicBezTo>
                  <a:cubicBezTo>
                    <a:pt x="184" y="92"/>
                    <a:pt x="193" y="85"/>
                    <a:pt x="205" y="85"/>
                  </a:cubicBezTo>
                  <a:cubicBezTo>
                    <a:pt x="208" y="82"/>
                    <a:pt x="204" y="79"/>
                    <a:pt x="203" y="77"/>
                  </a:cubicBezTo>
                  <a:cubicBezTo>
                    <a:pt x="200" y="76"/>
                    <a:pt x="198" y="74"/>
                    <a:pt x="195" y="74"/>
                  </a:cubicBezTo>
                  <a:cubicBezTo>
                    <a:pt x="195" y="73"/>
                    <a:pt x="195" y="73"/>
                    <a:pt x="195" y="73"/>
                  </a:cubicBezTo>
                  <a:cubicBezTo>
                    <a:pt x="193" y="73"/>
                    <a:pt x="192" y="72"/>
                    <a:pt x="193" y="70"/>
                  </a:cubicBezTo>
                  <a:cubicBezTo>
                    <a:pt x="197" y="68"/>
                    <a:pt x="200" y="72"/>
                    <a:pt x="202" y="72"/>
                  </a:cubicBezTo>
                  <a:cubicBezTo>
                    <a:pt x="203" y="73"/>
                    <a:pt x="205" y="74"/>
                    <a:pt x="207" y="75"/>
                  </a:cubicBezTo>
                  <a:cubicBezTo>
                    <a:pt x="208" y="76"/>
                    <a:pt x="210" y="78"/>
                    <a:pt x="212" y="78"/>
                  </a:cubicBezTo>
                  <a:cubicBezTo>
                    <a:pt x="211" y="78"/>
                    <a:pt x="211" y="78"/>
                    <a:pt x="211" y="78"/>
                  </a:cubicBezTo>
                  <a:cubicBezTo>
                    <a:pt x="209" y="76"/>
                    <a:pt x="208" y="74"/>
                    <a:pt x="205" y="74"/>
                  </a:cubicBezTo>
                  <a:close/>
                  <a:moveTo>
                    <a:pt x="139" y="85"/>
                  </a:moveTo>
                  <a:cubicBezTo>
                    <a:pt x="142" y="85"/>
                    <a:pt x="147" y="87"/>
                    <a:pt x="148" y="85"/>
                  </a:cubicBezTo>
                  <a:cubicBezTo>
                    <a:pt x="148" y="84"/>
                    <a:pt x="148" y="84"/>
                    <a:pt x="148" y="84"/>
                  </a:cubicBezTo>
                  <a:cubicBezTo>
                    <a:pt x="144" y="77"/>
                    <a:pt x="140" y="69"/>
                    <a:pt x="133" y="64"/>
                  </a:cubicBezTo>
                  <a:cubicBezTo>
                    <a:pt x="132" y="67"/>
                    <a:pt x="133" y="69"/>
                    <a:pt x="132" y="72"/>
                  </a:cubicBezTo>
                  <a:cubicBezTo>
                    <a:pt x="132" y="77"/>
                    <a:pt x="128" y="80"/>
                    <a:pt x="126" y="83"/>
                  </a:cubicBezTo>
                  <a:cubicBezTo>
                    <a:pt x="125" y="83"/>
                    <a:pt x="123" y="84"/>
                    <a:pt x="124" y="85"/>
                  </a:cubicBezTo>
                  <a:cubicBezTo>
                    <a:pt x="128" y="85"/>
                    <a:pt x="134" y="84"/>
                    <a:pt x="139" y="85"/>
                  </a:cubicBezTo>
                  <a:close/>
                  <a:moveTo>
                    <a:pt x="130" y="71"/>
                  </a:moveTo>
                  <a:cubicBezTo>
                    <a:pt x="131" y="68"/>
                    <a:pt x="131" y="65"/>
                    <a:pt x="130" y="62"/>
                  </a:cubicBezTo>
                  <a:cubicBezTo>
                    <a:pt x="127" y="61"/>
                    <a:pt x="125" y="58"/>
                    <a:pt x="122" y="58"/>
                  </a:cubicBezTo>
                  <a:cubicBezTo>
                    <a:pt x="123" y="68"/>
                    <a:pt x="120" y="76"/>
                    <a:pt x="112" y="80"/>
                  </a:cubicBezTo>
                  <a:cubicBezTo>
                    <a:pt x="114" y="82"/>
                    <a:pt x="117" y="83"/>
                    <a:pt x="120" y="84"/>
                  </a:cubicBezTo>
                  <a:cubicBezTo>
                    <a:pt x="124" y="81"/>
                    <a:pt x="130" y="78"/>
                    <a:pt x="130" y="71"/>
                  </a:cubicBezTo>
                  <a:close/>
                  <a:moveTo>
                    <a:pt x="41" y="41"/>
                  </a:moveTo>
                  <a:cubicBezTo>
                    <a:pt x="45" y="43"/>
                    <a:pt x="49" y="45"/>
                    <a:pt x="54" y="47"/>
                  </a:cubicBezTo>
                  <a:cubicBezTo>
                    <a:pt x="59" y="50"/>
                    <a:pt x="64" y="54"/>
                    <a:pt x="70" y="56"/>
                  </a:cubicBezTo>
                  <a:cubicBezTo>
                    <a:pt x="75" y="58"/>
                    <a:pt x="80" y="61"/>
                    <a:pt x="86" y="64"/>
                  </a:cubicBezTo>
                  <a:cubicBezTo>
                    <a:pt x="91" y="66"/>
                    <a:pt x="96" y="69"/>
                    <a:pt x="102" y="71"/>
                  </a:cubicBezTo>
                  <a:cubicBezTo>
                    <a:pt x="105" y="73"/>
                    <a:pt x="108" y="75"/>
                    <a:pt x="110" y="76"/>
                  </a:cubicBezTo>
                  <a:cubicBezTo>
                    <a:pt x="111" y="76"/>
                    <a:pt x="113" y="76"/>
                    <a:pt x="113" y="76"/>
                  </a:cubicBezTo>
                  <a:cubicBezTo>
                    <a:pt x="115" y="76"/>
                    <a:pt x="118" y="73"/>
                    <a:pt x="119" y="71"/>
                  </a:cubicBezTo>
                  <a:cubicBezTo>
                    <a:pt x="121" y="66"/>
                    <a:pt x="121" y="61"/>
                    <a:pt x="120" y="57"/>
                  </a:cubicBezTo>
                  <a:cubicBezTo>
                    <a:pt x="112" y="52"/>
                    <a:pt x="104" y="48"/>
                    <a:pt x="97" y="44"/>
                  </a:cubicBezTo>
                  <a:cubicBezTo>
                    <a:pt x="94" y="43"/>
                    <a:pt x="92" y="41"/>
                    <a:pt x="89" y="39"/>
                  </a:cubicBezTo>
                  <a:cubicBezTo>
                    <a:pt x="84" y="37"/>
                    <a:pt x="79" y="34"/>
                    <a:pt x="74" y="31"/>
                  </a:cubicBezTo>
                  <a:cubicBezTo>
                    <a:pt x="68" y="28"/>
                    <a:pt x="62" y="24"/>
                    <a:pt x="56" y="21"/>
                  </a:cubicBezTo>
                  <a:cubicBezTo>
                    <a:pt x="55" y="21"/>
                    <a:pt x="54" y="20"/>
                    <a:pt x="53" y="20"/>
                  </a:cubicBezTo>
                  <a:cubicBezTo>
                    <a:pt x="71" y="34"/>
                    <a:pt x="90" y="45"/>
                    <a:pt x="111" y="55"/>
                  </a:cubicBezTo>
                  <a:cubicBezTo>
                    <a:pt x="111" y="56"/>
                    <a:pt x="112" y="56"/>
                    <a:pt x="113" y="56"/>
                  </a:cubicBezTo>
                  <a:cubicBezTo>
                    <a:pt x="113" y="58"/>
                    <a:pt x="114" y="59"/>
                    <a:pt x="115" y="60"/>
                  </a:cubicBezTo>
                  <a:cubicBezTo>
                    <a:pt x="112" y="70"/>
                    <a:pt x="98" y="64"/>
                    <a:pt x="91" y="60"/>
                  </a:cubicBezTo>
                  <a:cubicBezTo>
                    <a:pt x="84" y="57"/>
                    <a:pt x="77" y="53"/>
                    <a:pt x="70" y="49"/>
                  </a:cubicBezTo>
                  <a:cubicBezTo>
                    <a:pt x="66" y="47"/>
                    <a:pt x="62" y="45"/>
                    <a:pt x="60" y="43"/>
                  </a:cubicBezTo>
                  <a:cubicBezTo>
                    <a:pt x="58" y="42"/>
                    <a:pt x="55" y="39"/>
                    <a:pt x="53" y="37"/>
                  </a:cubicBezTo>
                  <a:cubicBezTo>
                    <a:pt x="51" y="35"/>
                    <a:pt x="48" y="33"/>
                    <a:pt x="46" y="31"/>
                  </a:cubicBezTo>
                  <a:cubicBezTo>
                    <a:pt x="42" y="26"/>
                    <a:pt x="46" y="19"/>
                    <a:pt x="51" y="18"/>
                  </a:cubicBezTo>
                  <a:cubicBezTo>
                    <a:pt x="45" y="16"/>
                    <a:pt x="40" y="12"/>
                    <a:pt x="34" y="10"/>
                  </a:cubicBezTo>
                  <a:cubicBezTo>
                    <a:pt x="37" y="19"/>
                    <a:pt x="31" y="26"/>
                    <a:pt x="27" y="33"/>
                  </a:cubicBezTo>
                  <a:cubicBezTo>
                    <a:pt x="31" y="36"/>
                    <a:pt x="37" y="38"/>
                    <a:pt x="41" y="41"/>
                  </a:cubicBezTo>
                  <a:close/>
                  <a:moveTo>
                    <a:pt x="112" y="59"/>
                  </a:moveTo>
                  <a:cubicBezTo>
                    <a:pt x="111" y="57"/>
                    <a:pt x="107" y="56"/>
                    <a:pt x="106" y="55"/>
                  </a:cubicBezTo>
                  <a:cubicBezTo>
                    <a:pt x="101" y="51"/>
                    <a:pt x="96" y="50"/>
                    <a:pt x="91" y="47"/>
                  </a:cubicBezTo>
                  <a:cubicBezTo>
                    <a:pt x="86" y="44"/>
                    <a:pt x="82" y="42"/>
                    <a:pt x="77" y="39"/>
                  </a:cubicBezTo>
                  <a:cubicBezTo>
                    <a:pt x="72" y="36"/>
                    <a:pt x="68" y="33"/>
                    <a:pt x="63" y="30"/>
                  </a:cubicBezTo>
                  <a:cubicBezTo>
                    <a:pt x="61" y="28"/>
                    <a:pt x="59" y="27"/>
                    <a:pt x="56" y="25"/>
                  </a:cubicBezTo>
                  <a:cubicBezTo>
                    <a:pt x="54" y="24"/>
                    <a:pt x="51" y="21"/>
                    <a:pt x="49" y="22"/>
                  </a:cubicBezTo>
                  <a:cubicBezTo>
                    <a:pt x="47" y="22"/>
                    <a:pt x="46" y="26"/>
                    <a:pt x="46" y="28"/>
                  </a:cubicBezTo>
                  <a:cubicBezTo>
                    <a:pt x="47" y="29"/>
                    <a:pt x="50" y="32"/>
                    <a:pt x="52" y="34"/>
                  </a:cubicBezTo>
                  <a:cubicBezTo>
                    <a:pt x="54" y="36"/>
                    <a:pt x="56" y="37"/>
                    <a:pt x="58" y="39"/>
                  </a:cubicBezTo>
                  <a:cubicBezTo>
                    <a:pt x="67" y="46"/>
                    <a:pt x="77" y="50"/>
                    <a:pt x="87" y="56"/>
                  </a:cubicBezTo>
                  <a:cubicBezTo>
                    <a:pt x="94" y="60"/>
                    <a:pt x="102" y="65"/>
                    <a:pt x="111" y="62"/>
                  </a:cubicBezTo>
                  <a:cubicBezTo>
                    <a:pt x="112" y="62"/>
                    <a:pt x="113" y="61"/>
                    <a:pt x="113" y="60"/>
                  </a:cubicBezTo>
                  <a:cubicBezTo>
                    <a:pt x="113" y="60"/>
                    <a:pt x="113" y="60"/>
                    <a:pt x="113" y="60"/>
                  </a:cubicBezTo>
                  <a:cubicBezTo>
                    <a:pt x="113" y="59"/>
                    <a:pt x="113" y="59"/>
                    <a:pt x="112" y="59"/>
                  </a:cubicBezTo>
                  <a:close/>
                  <a:moveTo>
                    <a:pt x="110" y="78"/>
                  </a:moveTo>
                  <a:cubicBezTo>
                    <a:pt x="107" y="76"/>
                    <a:pt x="103" y="74"/>
                    <a:pt x="99" y="72"/>
                  </a:cubicBezTo>
                  <a:cubicBezTo>
                    <a:pt x="95" y="71"/>
                    <a:pt x="91" y="69"/>
                    <a:pt x="88" y="67"/>
                  </a:cubicBezTo>
                  <a:cubicBezTo>
                    <a:pt x="81" y="63"/>
                    <a:pt x="74" y="60"/>
                    <a:pt x="67" y="57"/>
                  </a:cubicBezTo>
                  <a:cubicBezTo>
                    <a:pt x="60" y="53"/>
                    <a:pt x="53" y="49"/>
                    <a:pt x="46" y="46"/>
                  </a:cubicBezTo>
                  <a:cubicBezTo>
                    <a:pt x="39" y="42"/>
                    <a:pt x="33" y="38"/>
                    <a:pt x="26" y="35"/>
                  </a:cubicBezTo>
                  <a:cubicBezTo>
                    <a:pt x="25" y="35"/>
                    <a:pt x="22" y="37"/>
                    <a:pt x="21" y="38"/>
                  </a:cubicBezTo>
                  <a:cubicBezTo>
                    <a:pt x="32" y="44"/>
                    <a:pt x="45" y="48"/>
                    <a:pt x="56" y="53"/>
                  </a:cubicBezTo>
                  <a:cubicBezTo>
                    <a:pt x="64" y="57"/>
                    <a:pt x="73" y="59"/>
                    <a:pt x="80" y="63"/>
                  </a:cubicBezTo>
                  <a:cubicBezTo>
                    <a:pt x="88" y="67"/>
                    <a:pt x="95" y="71"/>
                    <a:pt x="102" y="75"/>
                  </a:cubicBezTo>
                  <a:cubicBezTo>
                    <a:pt x="105" y="77"/>
                    <a:pt x="107" y="79"/>
                    <a:pt x="110" y="78"/>
                  </a:cubicBezTo>
                  <a:cubicBezTo>
                    <a:pt x="110" y="78"/>
                    <a:pt x="110" y="78"/>
                    <a:pt x="110" y="78"/>
                  </a:cubicBezTo>
                  <a:close/>
                  <a:moveTo>
                    <a:pt x="32" y="8"/>
                  </a:moveTo>
                  <a:cubicBezTo>
                    <a:pt x="28" y="7"/>
                    <a:pt x="25" y="5"/>
                    <a:pt x="22" y="3"/>
                  </a:cubicBezTo>
                  <a:cubicBezTo>
                    <a:pt x="23" y="16"/>
                    <a:pt x="15" y="26"/>
                    <a:pt x="7" y="31"/>
                  </a:cubicBezTo>
                  <a:cubicBezTo>
                    <a:pt x="11" y="33"/>
                    <a:pt x="15" y="35"/>
                    <a:pt x="18" y="37"/>
                  </a:cubicBezTo>
                  <a:cubicBezTo>
                    <a:pt x="27" y="32"/>
                    <a:pt x="35" y="20"/>
                    <a:pt x="32" y="8"/>
                  </a:cubicBezTo>
                  <a:close/>
                  <a:moveTo>
                    <a:pt x="9" y="8"/>
                  </a:moveTo>
                  <a:cubicBezTo>
                    <a:pt x="9" y="8"/>
                    <a:pt x="8" y="9"/>
                    <a:pt x="8" y="9"/>
                  </a:cubicBezTo>
                  <a:cubicBezTo>
                    <a:pt x="7" y="11"/>
                    <a:pt x="6" y="12"/>
                    <a:pt x="5" y="14"/>
                  </a:cubicBezTo>
                  <a:cubicBezTo>
                    <a:pt x="4" y="16"/>
                    <a:pt x="3" y="18"/>
                    <a:pt x="2" y="20"/>
                  </a:cubicBezTo>
                  <a:cubicBezTo>
                    <a:pt x="1" y="24"/>
                    <a:pt x="3" y="30"/>
                    <a:pt x="7" y="28"/>
                  </a:cubicBezTo>
                  <a:cubicBezTo>
                    <a:pt x="10" y="27"/>
                    <a:pt x="11" y="25"/>
                    <a:pt x="13" y="22"/>
                  </a:cubicBezTo>
                  <a:cubicBezTo>
                    <a:pt x="15" y="21"/>
                    <a:pt x="16" y="20"/>
                    <a:pt x="17" y="18"/>
                  </a:cubicBezTo>
                  <a:cubicBezTo>
                    <a:pt x="19" y="15"/>
                    <a:pt x="20" y="9"/>
                    <a:pt x="20" y="4"/>
                  </a:cubicBezTo>
                  <a:cubicBezTo>
                    <a:pt x="20" y="4"/>
                    <a:pt x="18" y="3"/>
                    <a:pt x="18" y="2"/>
                  </a:cubicBezTo>
                  <a:cubicBezTo>
                    <a:pt x="14" y="3"/>
                    <a:pt x="12" y="5"/>
                    <a:pt x="9" y="8"/>
                  </a:cubicBezTo>
                  <a:close/>
                </a:path>
              </a:pathLst>
            </a:custGeom>
            <a:solidFill>
              <a:schemeClr val="tx1"/>
            </a:solidFill>
            <a:ln>
              <a:noFill/>
            </a:ln>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grpSp>
      <p:grpSp>
        <p:nvGrpSpPr>
          <p:cNvPr id="24" name="PA_组合 33"/>
          <p:cNvGrpSpPr>
            <a:grpSpLocks/>
          </p:cNvGrpSpPr>
          <p:nvPr>
            <p:custDataLst>
              <p:tags r:id="rId2"/>
            </p:custDataLst>
          </p:nvPr>
        </p:nvGrpSpPr>
        <p:grpSpPr bwMode="auto">
          <a:xfrm>
            <a:off x="4904734" y="5774235"/>
            <a:ext cx="2142906" cy="1128218"/>
            <a:chOff x="7394576" y="3627438"/>
            <a:chExt cx="1077913" cy="566738"/>
          </a:xfrm>
          <a:solidFill>
            <a:schemeClr val="tx1"/>
          </a:solidFill>
        </p:grpSpPr>
        <p:sp>
          <p:nvSpPr>
            <p:cNvPr id="25" name="Freeform 100"/>
            <p:cNvSpPr>
              <a:spLocks/>
            </p:cNvSpPr>
            <p:nvPr/>
          </p:nvSpPr>
          <p:spPr bwMode="auto">
            <a:xfrm>
              <a:off x="8122380" y="3680704"/>
              <a:ext cx="97606" cy="17045"/>
            </a:xfrm>
            <a:custGeom>
              <a:avLst/>
              <a:gdLst>
                <a:gd name="T0" fmla="*/ 31 w 31"/>
                <a:gd name="T1" fmla="*/ 2 h 5"/>
                <a:gd name="T2" fmla="*/ 30 w 31"/>
                <a:gd name="T3" fmla="*/ 5 h 5"/>
                <a:gd name="T4" fmla="*/ 0 w 31"/>
                <a:gd name="T5" fmla="*/ 4 h 5"/>
                <a:gd name="T6" fmla="*/ 12 w 31"/>
                <a:gd name="T7" fmla="*/ 1 h 5"/>
                <a:gd name="T8" fmla="*/ 18 w 31"/>
                <a:gd name="T9" fmla="*/ 0 h 5"/>
                <a:gd name="T10" fmla="*/ 26 w 31"/>
                <a:gd name="T11" fmla="*/ 2 h 5"/>
                <a:gd name="T12" fmla="*/ 31 w 31"/>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31" h="5">
                  <a:moveTo>
                    <a:pt x="31" y="2"/>
                  </a:moveTo>
                  <a:cubicBezTo>
                    <a:pt x="31" y="3"/>
                    <a:pt x="31" y="4"/>
                    <a:pt x="30" y="5"/>
                  </a:cubicBezTo>
                  <a:cubicBezTo>
                    <a:pt x="21" y="2"/>
                    <a:pt x="11" y="3"/>
                    <a:pt x="0" y="4"/>
                  </a:cubicBezTo>
                  <a:cubicBezTo>
                    <a:pt x="1" y="0"/>
                    <a:pt x="8" y="1"/>
                    <a:pt x="12" y="1"/>
                  </a:cubicBezTo>
                  <a:cubicBezTo>
                    <a:pt x="14" y="1"/>
                    <a:pt x="16" y="0"/>
                    <a:pt x="18" y="0"/>
                  </a:cubicBezTo>
                  <a:cubicBezTo>
                    <a:pt x="20" y="0"/>
                    <a:pt x="23" y="1"/>
                    <a:pt x="26" y="2"/>
                  </a:cubicBezTo>
                  <a:cubicBezTo>
                    <a:pt x="28" y="2"/>
                    <a:pt x="30" y="0"/>
                    <a:pt x="3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26" name="Freeform 101"/>
            <p:cNvSpPr>
              <a:spLocks/>
            </p:cNvSpPr>
            <p:nvPr/>
          </p:nvSpPr>
          <p:spPr bwMode="auto">
            <a:xfrm>
              <a:off x="8128745" y="3706271"/>
              <a:ext cx="91241" cy="17045"/>
            </a:xfrm>
            <a:custGeom>
              <a:avLst/>
              <a:gdLst>
                <a:gd name="T0" fmla="*/ 28 w 29"/>
                <a:gd name="T1" fmla="*/ 2 h 5"/>
                <a:gd name="T2" fmla="*/ 29 w 29"/>
                <a:gd name="T3" fmla="*/ 5 h 5"/>
                <a:gd name="T4" fmla="*/ 21 w 29"/>
                <a:gd name="T5" fmla="*/ 3 h 5"/>
                <a:gd name="T6" fmla="*/ 0 w 29"/>
                <a:gd name="T7" fmla="*/ 5 h 5"/>
                <a:gd name="T8" fmla="*/ 0 w 29"/>
                <a:gd name="T9" fmla="*/ 3 h 5"/>
                <a:gd name="T10" fmla="*/ 18 w 29"/>
                <a:gd name="T11" fmla="*/ 0 h 5"/>
                <a:gd name="T12" fmla="*/ 28 w 29"/>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29" h="5">
                  <a:moveTo>
                    <a:pt x="28" y="2"/>
                  </a:moveTo>
                  <a:cubicBezTo>
                    <a:pt x="28" y="2"/>
                    <a:pt x="29" y="3"/>
                    <a:pt x="29" y="5"/>
                  </a:cubicBezTo>
                  <a:cubicBezTo>
                    <a:pt x="26" y="5"/>
                    <a:pt x="23" y="3"/>
                    <a:pt x="21" y="3"/>
                  </a:cubicBezTo>
                  <a:cubicBezTo>
                    <a:pt x="13" y="2"/>
                    <a:pt x="7" y="3"/>
                    <a:pt x="0" y="5"/>
                  </a:cubicBezTo>
                  <a:cubicBezTo>
                    <a:pt x="0" y="4"/>
                    <a:pt x="0" y="3"/>
                    <a:pt x="0" y="3"/>
                  </a:cubicBezTo>
                  <a:cubicBezTo>
                    <a:pt x="0" y="0"/>
                    <a:pt x="13" y="0"/>
                    <a:pt x="18" y="0"/>
                  </a:cubicBezTo>
                  <a:cubicBezTo>
                    <a:pt x="22" y="1"/>
                    <a:pt x="24" y="1"/>
                    <a:pt x="2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27" name="Freeform 102"/>
            <p:cNvSpPr>
              <a:spLocks/>
            </p:cNvSpPr>
            <p:nvPr/>
          </p:nvSpPr>
          <p:spPr bwMode="auto">
            <a:xfrm>
              <a:off x="8145720" y="3885241"/>
              <a:ext cx="70023" cy="14913"/>
            </a:xfrm>
            <a:custGeom>
              <a:avLst/>
              <a:gdLst>
                <a:gd name="T0" fmla="*/ 21 w 22"/>
                <a:gd name="T1" fmla="*/ 1 h 5"/>
                <a:gd name="T2" fmla="*/ 22 w 22"/>
                <a:gd name="T3" fmla="*/ 3 h 5"/>
                <a:gd name="T4" fmla="*/ 20 w 22"/>
                <a:gd name="T5" fmla="*/ 5 h 5"/>
                <a:gd name="T6" fmla="*/ 0 w 22"/>
                <a:gd name="T7" fmla="*/ 3 h 5"/>
                <a:gd name="T8" fmla="*/ 5 w 22"/>
                <a:gd name="T9" fmla="*/ 1 h 5"/>
                <a:gd name="T10" fmla="*/ 21 w 22"/>
                <a:gd name="T11" fmla="*/ 1 h 5"/>
              </a:gdLst>
              <a:ahLst/>
              <a:cxnLst>
                <a:cxn ang="0">
                  <a:pos x="T0" y="T1"/>
                </a:cxn>
                <a:cxn ang="0">
                  <a:pos x="T2" y="T3"/>
                </a:cxn>
                <a:cxn ang="0">
                  <a:pos x="T4" y="T5"/>
                </a:cxn>
                <a:cxn ang="0">
                  <a:pos x="T6" y="T7"/>
                </a:cxn>
                <a:cxn ang="0">
                  <a:pos x="T8" y="T9"/>
                </a:cxn>
                <a:cxn ang="0">
                  <a:pos x="T10" y="T11"/>
                </a:cxn>
              </a:cxnLst>
              <a:rect l="0" t="0" r="r" b="b"/>
              <a:pathLst>
                <a:path w="22" h="5">
                  <a:moveTo>
                    <a:pt x="21" y="1"/>
                  </a:moveTo>
                  <a:cubicBezTo>
                    <a:pt x="21" y="2"/>
                    <a:pt x="22" y="2"/>
                    <a:pt x="22" y="3"/>
                  </a:cubicBezTo>
                  <a:cubicBezTo>
                    <a:pt x="22" y="4"/>
                    <a:pt x="21" y="4"/>
                    <a:pt x="20" y="5"/>
                  </a:cubicBezTo>
                  <a:cubicBezTo>
                    <a:pt x="15" y="2"/>
                    <a:pt x="5" y="4"/>
                    <a:pt x="0" y="3"/>
                  </a:cubicBezTo>
                  <a:cubicBezTo>
                    <a:pt x="0" y="0"/>
                    <a:pt x="4" y="1"/>
                    <a:pt x="5" y="1"/>
                  </a:cubicBezTo>
                  <a:cubicBezTo>
                    <a:pt x="9" y="0"/>
                    <a:pt x="17" y="2"/>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28" name="Freeform 103"/>
            <p:cNvSpPr>
              <a:spLocks/>
            </p:cNvSpPr>
            <p:nvPr/>
          </p:nvSpPr>
          <p:spPr bwMode="auto">
            <a:xfrm>
              <a:off x="8145720" y="3900154"/>
              <a:ext cx="72144" cy="21306"/>
            </a:xfrm>
            <a:custGeom>
              <a:avLst/>
              <a:gdLst>
                <a:gd name="T0" fmla="*/ 22 w 23"/>
                <a:gd name="T1" fmla="*/ 3 h 7"/>
                <a:gd name="T2" fmla="*/ 22 w 23"/>
                <a:gd name="T3" fmla="*/ 7 h 7"/>
                <a:gd name="T4" fmla="*/ 8 w 23"/>
                <a:gd name="T5" fmla="*/ 4 h 7"/>
                <a:gd name="T6" fmla="*/ 0 w 23"/>
                <a:gd name="T7" fmla="*/ 3 h 7"/>
                <a:gd name="T8" fmla="*/ 22 w 23"/>
                <a:gd name="T9" fmla="*/ 3 h 7"/>
              </a:gdLst>
              <a:ahLst/>
              <a:cxnLst>
                <a:cxn ang="0">
                  <a:pos x="T0" y="T1"/>
                </a:cxn>
                <a:cxn ang="0">
                  <a:pos x="T2" y="T3"/>
                </a:cxn>
                <a:cxn ang="0">
                  <a:pos x="T4" y="T5"/>
                </a:cxn>
                <a:cxn ang="0">
                  <a:pos x="T6" y="T7"/>
                </a:cxn>
                <a:cxn ang="0">
                  <a:pos x="T8" y="T9"/>
                </a:cxn>
              </a:cxnLst>
              <a:rect l="0" t="0" r="r" b="b"/>
              <a:pathLst>
                <a:path w="23" h="7">
                  <a:moveTo>
                    <a:pt x="22" y="3"/>
                  </a:moveTo>
                  <a:cubicBezTo>
                    <a:pt x="23" y="4"/>
                    <a:pt x="22" y="6"/>
                    <a:pt x="22" y="7"/>
                  </a:cubicBezTo>
                  <a:cubicBezTo>
                    <a:pt x="18" y="6"/>
                    <a:pt x="13" y="5"/>
                    <a:pt x="8" y="4"/>
                  </a:cubicBezTo>
                  <a:cubicBezTo>
                    <a:pt x="5" y="4"/>
                    <a:pt x="0" y="6"/>
                    <a:pt x="0" y="3"/>
                  </a:cubicBezTo>
                  <a:cubicBezTo>
                    <a:pt x="6" y="0"/>
                    <a:pt x="13" y="4"/>
                    <a:pt x="2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29" name="Freeform 104"/>
            <p:cNvSpPr>
              <a:spLocks/>
            </p:cNvSpPr>
            <p:nvPr/>
          </p:nvSpPr>
          <p:spPr bwMode="auto">
            <a:xfrm>
              <a:off x="8141476" y="4072733"/>
              <a:ext cx="78510" cy="19175"/>
            </a:xfrm>
            <a:custGeom>
              <a:avLst/>
              <a:gdLst>
                <a:gd name="T0" fmla="*/ 23 w 25"/>
                <a:gd name="T1" fmla="*/ 2 h 6"/>
                <a:gd name="T2" fmla="*/ 22 w 25"/>
                <a:gd name="T3" fmla="*/ 6 h 6"/>
                <a:gd name="T4" fmla="*/ 20 w 25"/>
                <a:gd name="T5" fmla="*/ 5 h 6"/>
                <a:gd name="T6" fmla="*/ 0 w 25"/>
                <a:gd name="T7" fmla="*/ 4 h 6"/>
                <a:gd name="T8" fmla="*/ 13 w 25"/>
                <a:gd name="T9" fmla="*/ 2 h 6"/>
                <a:gd name="T10" fmla="*/ 23 w 25"/>
                <a:gd name="T11" fmla="*/ 2 h 6"/>
              </a:gdLst>
              <a:ahLst/>
              <a:cxnLst>
                <a:cxn ang="0">
                  <a:pos x="T0" y="T1"/>
                </a:cxn>
                <a:cxn ang="0">
                  <a:pos x="T2" y="T3"/>
                </a:cxn>
                <a:cxn ang="0">
                  <a:pos x="T4" y="T5"/>
                </a:cxn>
                <a:cxn ang="0">
                  <a:pos x="T6" y="T7"/>
                </a:cxn>
                <a:cxn ang="0">
                  <a:pos x="T8" y="T9"/>
                </a:cxn>
                <a:cxn ang="0">
                  <a:pos x="T10" y="T11"/>
                </a:cxn>
              </a:cxnLst>
              <a:rect l="0" t="0" r="r" b="b"/>
              <a:pathLst>
                <a:path w="25" h="6">
                  <a:moveTo>
                    <a:pt x="23" y="2"/>
                  </a:moveTo>
                  <a:cubicBezTo>
                    <a:pt x="25" y="3"/>
                    <a:pt x="25" y="6"/>
                    <a:pt x="22" y="6"/>
                  </a:cubicBezTo>
                  <a:cubicBezTo>
                    <a:pt x="22" y="6"/>
                    <a:pt x="21" y="6"/>
                    <a:pt x="20" y="5"/>
                  </a:cubicBezTo>
                  <a:cubicBezTo>
                    <a:pt x="15" y="4"/>
                    <a:pt x="5" y="5"/>
                    <a:pt x="0" y="4"/>
                  </a:cubicBezTo>
                  <a:cubicBezTo>
                    <a:pt x="3" y="0"/>
                    <a:pt x="10" y="2"/>
                    <a:pt x="13" y="2"/>
                  </a:cubicBezTo>
                  <a:cubicBezTo>
                    <a:pt x="18" y="2"/>
                    <a:pt x="19" y="3"/>
                    <a:pt x="2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30" name="Freeform 105"/>
            <p:cNvSpPr>
              <a:spLocks/>
            </p:cNvSpPr>
            <p:nvPr/>
          </p:nvSpPr>
          <p:spPr bwMode="auto">
            <a:xfrm>
              <a:off x="8139355" y="4098300"/>
              <a:ext cx="80631" cy="23436"/>
            </a:xfrm>
            <a:custGeom>
              <a:avLst/>
              <a:gdLst>
                <a:gd name="T0" fmla="*/ 25 w 26"/>
                <a:gd name="T1" fmla="*/ 1 h 7"/>
                <a:gd name="T2" fmla="*/ 26 w 26"/>
                <a:gd name="T3" fmla="*/ 4 h 7"/>
                <a:gd name="T4" fmla="*/ 20 w 26"/>
                <a:gd name="T5" fmla="*/ 5 h 7"/>
                <a:gd name="T6" fmla="*/ 5 w 26"/>
                <a:gd name="T7" fmla="*/ 4 h 7"/>
                <a:gd name="T8" fmla="*/ 0 w 26"/>
                <a:gd name="T9" fmla="*/ 3 h 7"/>
                <a:gd name="T10" fmla="*/ 25 w 26"/>
                <a:gd name="T11" fmla="*/ 1 h 7"/>
              </a:gdLst>
              <a:ahLst/>
              <a:cxnLst>
                <a:cxn ang="0">
                  <a:pos x="T0" y="T1"/>
                </a:cxn>
                <a:cxn ang="0">
                  <a:pos x="T2" y="T3"/>
                </a:cxn>
                <a:cxn ang="0">
                  <a:pos x="T4" y="T5"/>
                </a:cxn>
                <a:cxn ang="0">
                  <a:pos x="T6" y="T7"/>
                </a:cxn>
                <a:cxn ang="0">
                  <a:pos x="T8" y="T9"/>
                </a:cxn>
                <a:cxn ang="0">
                  <a:pos x="T10" y="T11"/>
                </a:cxn>
              </a:cxnLst>
              <a:rect l="0" t="0" r="r" b="b"/>
              <a:pathLst>
                <a:path w="26" h="7">
                  <a:moveTo>
                    <a:pt x="25" y="1"/>
                  </a:moveTo>
                  <a:cubicBezTo>
                    <a:pt x="25" y="2"/>
                    <a:pt x="26" y="3"/>
                    <a:pt x="26" y="4"/>
                  </a:cubicBezTo>
                  <a:cubicBezTo>
                    <a:pt x="25" y="7"/>
                    <a:pt x="23" y="6"/>
                    <a:pt x="20" y="5"/>
                  </a:cubicBezTo>
                  <a:cubicBezTo>
                    <a:pt x="16" y="5"/>
                    <a:pt x="10" y="4"/>
                    <a:pt x="5" y="4"/>
                  </a:cubicBezTo>
                  <a:cubicBezTo>
                    <a:pt x="3" y="4"/>
                    <a:pt x="1" y="5"/>
                    <a:pt x="0" y="3"/>
                  </a:cubicBezTo>
                  <a:cubicBezTo>
                    <a:pt x="6" y="0"/>
                    <a:pt x="17" y="5"/>
                    <a:pt x="2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38" name="Freeform 106"/>
            <p:cNvSpPr>
              <a:spLocks noEditPoints="1"/>
            </p:cNvSpPr>
            <p:nvPr/>
          </p:nvSpPr>
          <p:spPr bwMode="auto">
            <a:xfrm>
              <a:off x="7394576" y="3627438"/>
              <a:ext cx="1077913" cy="566738"/>
            </a:xfrm>
            <a:custGeom>
              <a:avLst/>
              <a:gdLst>
                <a:gd name="T0" fmla="*/ 114 w 342"/>
                <a:gd name="T1" fmla="*/ 19 h 179"/>
                <a:gd name="T2" fmla="*/ 194 w 342"/>
                <a:gd name="T3" fmla="*/ 30 h 179"/>
                <a:gd name="T4" fmla="*/ 265 w 342"/>
                <a:gd name="T5" fmla="*/ 19 h 179"/>
                <a:gd name="T6" fmla="*/ 335 w 342"/>
                <a:gd name="T7" fmla="*/ 144 h 179"/>
                <a:gd name="T8" fmla="*/ 288 w 342"/>
                <a:gd name="T9" fmla="*/ 167 h 179"/>
                <a:gd name="T10" fmla="*/ 235 w 342"/>
                <a:gd name="T11" fmla="*/ 178 h 179"/>
                <a:gd name="T12" fmla="*/ 173 w 342"/>
                <a:gd name="T13" fmla="*/ 172 h 179"/>
                <a:gd name="T14" fmla="*/ 112 w 342"/>
                <a:gd name="T15" fmla="*/ 168 h 179"/>
                <a:gd name="T16" fmla="*/ 43 w 342"/>
                <a:gd name="T17" fmla="*/ 169 h 179"/>
                <a:gd name="T18" fmla="*/ 52 w 342"/>
                <a:gd name="T19" fmla="*/ 47 h 179"/>
                <a:gd name="T20" fmla="*/ 264 w 342"/>
                <a:gd name="T21" fmla="*/ 132 h 179"/>
                <a:gd name="T22" fmla="*/ 229 w 342"/>
                <a:gd name="T23" fmla="*/ 10 h 179"/>
                <a:gd name="T24" fmla="*/ 246 w 342"/>
                <a:gd name="T25" fmla="*/ 177 h 179"/>
                <a:gd name="T26" fmla="*/ 224 w 342"/>
                <a:gd name="T27" fmla="*/ 168 h 179"/>
                <a:gd name="T28" fmla="*/ 225 w 342"/>
                <a:gd name="T29" fmla="*/ 11 h 179"/>
                <a:gd name="T30" fmla="*/ 134 w 342"/>
                <a:gd name="T31" fmla="*/ 20 h 179"/>
                <a:gd name="T32" fmla="*/ 98 w 342"/>
                <a:gd name="T33" fmla="*/ 49 h 179"/>
                <a:gd name="T34" fmla="*/ 112 w 342"/>
                <a:gd name="T35" fmla="*/ 165 h 179"/>
                <a:gd name="T36" fmla="*/ 111 w 342"/>
                <a:gd name="T37" fmla="*/ 24 h 179"/>
                <a:gd name="T38" fmla="*/ 195 w 342"/>
                <a:gd name="T39" fmla="*/ 57 h 179"/>
                <a:gd name="T40" fmla="*/ 154 w 342"/>
                <a:gd name="T41" fmla="*/ 34 h 179"/>
                <a:gd name="T42" fmla="*/ 156 w 342"/>
                <a:gd name="T43" fmla="*/ 142 h 179"/>
                <a:gd name="T44" fmla="*/ 114 w 342"/>
                <a:gd name="T45" fmla="*/ 39 h 179"/>
                <a:gd name="T46" fmla="*/ 52 w 342"/>
                <a:gd name="T47" fmla="*/ 50 h 179"/>
                <a:gd name="T48" fmla="*/ 15 w 342"/>
                <a:gd name="T49" fmla="*/ 153 h 179"/>
                <a:gd name="T50" fmla="*/ 75 w 342"/>
                <a:gd name="T51" fmla="*/ 45 h 179"/>
                <a:gd name="T52" fmla="*/ 221 w 342"/>
                <a:gd name="T53" fmla="*/ 51 h 179"/>
                <a:gd name="T54" fmla="*/ 221 w 342"/>
                <a:gd name="T55" fmla="*/ 170 h 179"/>
                <a:gd name="T56" fmla="*/ 69 w 342"/>
                <a:gd name="T57" fmla="*/ 85 h 179"/>
                <a:gd name="T58" fmla="*/ 82 w 342"/>
                <a:gd name="T59" fmla="*/ 58 h 179"/>
                <a:gd name="T60" fmla="*/ 72 w 342"/>
                <a:gd name="T61" fmla="*/ 74 h 179"/>
                <a:gd name="T62" fmla="*/ 63 w 342"/>
                <a:gd name="T63" fmla="*/ 93 h 179"/>
                <a:gd name="T64" fmla="*/ 45 w 342"/>
                <a:gd name="T65" fmla="*/ 133 h 179"/>
                <a:gd name="T66" fmla="*/ 50 w 342"/>
                <a:gd name="T67" fmla="*/ 131 h 179"/>
                <a:gd name="T68" fmla="*/ 114 w 342"/>
                <a:gd name="T69" fmla="*/ 51 h 179"/>
                <a:gd name="T70" fmla="*/ 153 w 342"/>
                <a:gd name="T71" fmla="*/ 110 h 179"/>
                <a:gd name="T72" fmla="*/ 198 w 342"/>
                <a:gd name="T73" fmla="*/ 165 h 179"/>
                <a:gd name="T74" fmla="*/ 279 w 342"/>
                <a:gd name="T75" fmla="*/ 76 h 179"/>
                <a:gd name="T76" fmla="*/ 267 w 342"/>
                <a:gd name="T77" fmla="*/ 63 h 179"/>
                <a:gd name="T78" fmla="*/ 76 w 342"/>
                <a:gd name="T79" fmla="*/ 57 h 179"/>
                <a:gd name="T80" fmla="*/ 85 w 342"/>
                <a:gd name="T81" fmla="*/ 61 h 179"/>
                <a:gd name="T82" fmla="*/ 107 w 342"/>
                <a:gd name="T83" fmla="*/ 167 h 179"/>
                <a:gd name="T84" fmla="*/ 93 w 342"/>
                <a:gd name="T85" fmla="*/ 64 h 179"/>
                <a:gd name="T86" fmla="*/ 265 w 342"/>
                <a:gd name="T87" fmla="*/ 103 h 179"/>
                <a:gd name="T88" fmla="*/ 306 w 342"/>
                <a:gd name="T89" fmla="*/ 169 h 179"/>
                <a:gd name="T90" fmla="*/ 265 w 342"/>
                <a:gd name="T91" fmla="*/ 73 h 179"/>
                <a:gd name="T92" fmla="*/ 300 w 342"/>
                <a:gd name="T93" fmla="*/ 78 h 179"/>
                <a:gd name="T94" fmla="*/ 278 w 342"/>
                <a:gd name="T95" fmla="*/ 96 h 179"/>
                <a:gd name="T96" fmla="*/ 64 w 342"/>
                <a:gd name="T97" fmla="*/ 105 h 179"/>
                <a:gd name="T98" fmla="*/ 71 w 342"/>
                <a:gd name="T99" fmla="*/ 123 h 179"/>
                <a:gd name="T100" fmla="*/ 280 w 342"/>
                <a:gd name="T101" fmla="*/ 100 h 179"/>
                <a:gd name="T102" fmla="*/ 52 w 342"/>
                <a:gd name="T103" fmla="*/ 111 h 179"/>
                <a:gd name="T104" fmla="*/ 66 w 342"/>
                <a:gd name="T105" fmla="*/ 118 h 179"/>
                <a:gd name="T106" fmla="*/ 323 w 342"/>
                <a:gd name="T107" fmla="*/ 125 h 179"/>
                <a:gd name="T108" fmla="*/ 37 w 342"/>
                <a:gd name="T109" fmla="*/ 140 h 179"/>
                <a:gd name="T110" fmla="*/ 332 w 342"/>
                <a:gd name="T111" fmla="*/ 153 h 179"/>
                <a:gd name="T112" fmla="*/ 153 w 342"/>
                <a:gd name="T113" fmla="*/ 156 h 179"/>
                <a:gd name="T114" fmla="*/ 34 w 342"/>
                <a:gd name="T115" fmla="*/ 149 h 179"/>
                <a:gd name="T116" fmla="*/ 339 w 342"/>
                <a:gd name="T117" fmla="*/ 162 h 179"/>
                <a:gd name="T118" fmla="*/ 115 w 342"/>
                <a:gd name="T119" fmla="*/ 166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2" h="179">
                  <a:moveTo>
                    <a:pt x="79" y="39"/>
                  </a:moveTo>
                  <a:cubicBezTo>
                    <a:pt x="80" y="39"/>
                    <a:pt x="82" y="40"/>
                    <a:pt x="83" y="40"/>
                  </a:cubicBezTo>
                  <a:cubicBezTo>
                    <a:pt x="84" y="37"/>
                    <a:pt x="83" y="32"/>
                    <a:pt x="85" y="30"/>
                  </a:cubicBezTo>
                  <a:cubicBezTo>
                    <a:pt x="92" y="28"/>
                    <a:pt x="99" y="28"/>
                    <a:pt x="106" y="24"/>
                  </a:cubicBezTo>
                  <a:cubicBezTo>
                    <a:pt x="108" y="23"/>
                    <a:pt x="110" y="22"/>
                    <a:pt x="111" y="21"/>
                  </a:cubicBezTo>
                  <a:cubicBezTo>
                    <a:pt x="112" y="21"/>
                    <a:pt x="112" y="20"/>
                    <a:pt x="113" y="21"/>
                  </a:cubicBezTo>
                  <a:cubicBezTo>
                    <a:pt x="113" y="20"/>
                    <a:pt x="114" y="20"/>
                    <a:pt x="114" y="19"/>
                  </a:cubicBezTo>
                  <a:cubicBezTo>
                    <a:pt x="120" y="18"/>
                    <a:pt x="126" y="17"/>
                    <a:pt x="131" y="17"/>
                  </a:cubicBezTo>
                  <a:cubicBezTo>
                    <a:pt x="136" y="17"/>
                    <a:pt x="140" y="18"/>
                    <a:pt x="145" y="19"/>
                  </a:cubicBezTo>
                  <a:cubicBezTo>
                    <a:pt x="147" y="20"/>
                    <a:pt x="150" y="20"/>
                    <a:pt x="152" y="23"/>
                  </a:cubicBezTo>
                  <a:cubicBezTo>
                    <a:pt x="153" y="25"/>
                    <a:pt x="153" y="26"/>
                    <a:pt x="153" y="28"/>
                  </a:cubicBezTo>
                  <a:cubicBezTo>
                    <a:pt x="155" y="28"/>
                    <a:pt x="157" y="27"/>
                    <a:pt x="160" y="26"/>
                  </a:cubicBezTo>
                  <a:cubicBezTo>
                    <a:pt x="164" y="26"/>
                    <a:pt x="170" y="28"/>
                    <a:pt x="176" y="28"/>
                  </a:cubicBezTo>
                  <a:cubicBezTo>
                    <a:pt x="182" y="29"/>
                    <a:pt x="190" y="26"/>
                    <a:pt x="194" y="30"/>
                  </a:cubicBezTo>
                  <a:cubicBezTo>
                    <a:pt x="196" y="32"/>
                    <a:pt x="198" y="37"/>
                    <a:pt x="198" y="41"/>
                  </a:cubicBezTo>
                  <a:cubicBezTo>
                    <a:pt x="199" y="43"/>
                    <a:pt x="198" y="45"/>
                    <a:pt x="198" y="47"/>
                  </a:cubicBezTo>
                  <a:cubicBezTo>
                    <a:pt x="201" y="47"/>
                    <a:pt x="203" y="45"/>
                    <a:pt x="205" y="45"/>
                  </a:cubicBezTo>
                  <a:cubicBezTo>
                    <a:pt x="207" y="34"/>
                    <a:pt x="204" y="22"/>
                    <a:pt x="207" y="15"/>
                  </a:cubicBezTo>
                  <a:cubicBezTo>
                    <a:pt x="214" y="14"/>
                    <a:pt x="221" y="10"/>
                    <a:pt x="228" y="7"/>
                  </a:cubicBezTo>
                  <a:cubicBezTo>
                    <a:pt x="237" y="0"/>
                    <a:pt x="250" y="1"/>
                    <a:pt x="260" y="4"/>
                  </a:cubicBezTo>
                  <a:cubicBezTo>
                    <a:pt x="265" y="6"/>
                    <a:pt x="264" y="12"/>
                    <a:pt x="265" y="19"/>
                  </a:cubicBezTo>
                  <a:cubicBezTo>
                    <a:pt x="266" y="31"/>
                    <a:pt x="266" y="47"/>
                    <a:pt x="265" y="59"/>
                  </a:cubicBezTo>
                  <a:cubicBezTo>
                    <a:pt x="271" y="54"/>
                    <a:pt x="281" y="50"/>
                    <a:pt x="291" y="52"/>
                  </a:cubicBezTo>
                  <a:cubicBezTo>
                    <a:pt x="293" y="56"/>
                    <a:pt x="294" y="60"/>
                    <a:pt x="296" y="64"/>
                  </a:cubicBezTo>
                  <a:cubicBezTo>
                    <a:pt x="297" y="66"/>
                    <a:pt x="298" y="68"/>
                    <a:pt x="299" y="70"/>
                  </a:cubicBezTo>
                  <a:cubicBezTo>
                    <a:pt x="302" y="80"/>
                    <a:pt x="309" y="89"/>
                    <a:pt x="313" y="99"/>
                  </a:cubicBezTo>
                  <a:cubicBezTo>
                    <a:pt x="314" y="101"/>
                    <a:pt x="316" y="103"/>
                    <a:pt x="317" y="106"/>
                  </a:cubicBezTo>
                  <a:cubicBezTo>
                    <a:pt x="323" y="118"/>
                    <a:pt x="329" y="132"/>
                    <a:pt x="335" y="144"/>
                  </a:cubicBezTo>
                  <a:cubicBezTo>
                    <a:pt x="336" y="145"/>
                    <a:pt x="336" y="146"/>
                    <a:pt x="337" y="147"/>
                  </a:cubicBezTo>
                  <a:cubicBezTo>
                    <a:pt x="337" y="148"/>
                    <a:pt x="337" y="148"/>
                    <a:pt x="337" y="148"/>
                  </a:cubicBezTo>
                  <a:cubicBezTo>
                    <a:pt x="339" y="151"/>
                    <a:pt x="340" y="155"/>
                    <a:pt x="342" y="158"/>
                  </a:cubicBezTo>
                  <a:cubicBezTo>
                    <a:pt x="342" y="165"/>
                    <a:pt x="335" y="174"/>
                    <a:pt x="327" y="175"/>
                  </a:cubicBezTo>
                  <a:cubicBezTo>
                    <a:pt x="321" y="176"/>
                    <a:pt x="316" y="176"/>
                    <a:pt x="311" y="174"/>
                  </a:cubicBezTo>
                  <a:cubicBezTo>
                    <a:pt x="308" y="173"/>
                    <a:pt x="306" y="172"/>
                    <a:pt x="303" y="172"/>
                  </a:cubicBezTo>
                  <a:cubicBezTo>
                    <a:pt x="299" y="170"/>
                    <a:pt x="293" y="169"/>
                    <a:pt x="288" y="167"/>
                  </a:cubicBezTo>
                  <a:cubicBezTo>
                    <a:pt x="285" y="167"/>
                    <a:pt x="282" y="165"/>
                    <a:pt x="281" y="164"/>
                  </a:cubicBezTo>
                  <a:cubicBezTo>
                    <a:pt x="280" y="163"/>
                    <a:pt x="279" y="158"/>
                    <a:pt x="278" y="156"/>
                  </a:cubicBezTo>
                  <a:cubicBezTo>
                    <a:pt x="277" y="153"/>
                    <a:pt x="275" y="150"/>
                    <a:pt x="274" y="148"/>
                  </a:cubicBezTo>
                  <a:cubicBezTo>
                    <a:pt x="272" y="142"/>
                    <a:pt x="269" y="137"/>
                    <a:pt x="267" y="132"/>
                  </a:cubicBezTo>
                  <a:cubicBezTo>
                    <a:pt x="266" y="141"/>
                    <a:pt x="266" y="156"/>
                    <a:pt x="267" y="168"/>
                  </a:cubicBezTo>
                  <a:cubicBezTo>
                    <a:pt x="267" y="178"/>
                    <a:pt x="255" y="179"/>
                    <a:pt x="247" y="179"/>
                  </a:cubicBezTo>
                  <a:cubicBezTo>
                    <a:pt x="243" y="179"/>
                    <a:pt x="239" y="178"/>
                    <a:pt x="235" y="178"/>
                  </a:cubicBezTo>
                  <a:cubicBezTo>
                    <a:pt x="232" y="176"/>
                    <a:pt x="227" y="171"/>
                    <a:pt x="222" y="172"/>
                  </a:cubicBezTo>
                  <a:cubicBezTo>
                    <a:pt x="220" y="172"/>
                    <a:pt x="219" y="174"/>
                    <a:pt x="217" y="174"/>
                  </a:cubicBezTo>
                  <a:cubicBezTo>
                    <a:pt x="212" y="175"/>
                    <a:pt x="208" y="175"/>
                    <a:pt x="205" y="171"/>
                  </a:cubicBezTo>
                  <a:cubicBezTo>
                    <a:pt x="203" y="171"/>
                    <a:pt x="200" y="170"/>
                    <a:pt x="198" y="168"/>
                  </a:cubicBezTo>
                  <a:cubicBezTo>
                    <a:pt x="195" y="168"/>
                    <a:pt x="194" y="170"/>
                    <a:pt x="193" y="171"/>
                  </a:cubicBezTo>
                  <a:cubicBezTo>
                    <a:pt x="190" y="173"/>
                    <a:pt x="186" y="172"/>
                    <a:pt x="182" y="172"/>
                  </a:cubicBezTo>
                  <a:cubicBezTo>
                    <a:pt x="179" y="172"/>
                    <a:pt x="176" y="172"/>
                    <a:pt x="173" y="172"/>
                  </a:cubicBezTo>
                  <a:cubicBezTo>
                    <a:pt x="169" y="172"/>
                    <a:pt x="165" y="170"/>
                    <a:pt x="161" y="171"/>
                  </a:cubicBezTo>
                  <a:cubicBezTo>
                    <a:pt x="158" y="170"/>
                    <a:pt x="156" y="170"/>
                    <a:pt x="154" y="169"/>
                  </a:cubicBezTo>
                  <a:cubicBezTo>
                    <a:pt x="151" y="172"/>
                    <a:pt x="140" y="173"/>
                    <a:pt x="138" y="172"/>
                  </a:cubicBezTo>
                  <a:cubicBezTo>
                    <a:pt x="137" y="172"/>
                    <a:pt x="138" y="173"/>
                    <a:pt x="137" y="173"/>
                  </a:cubicBezTo>
                  <a:cubicBezTo>
                    <a:pt x="134" y="171"/>
                    <a:pt x="122" y="171"/>
                    <a:pt x="115" y="169"/>
                  </a:cubicBezTo>
                  <a:cubicBezTo>
                    <a:pt x="114" y="169"/>
                    <a:pt x="114" y="172"/>
                    <a:pt x="113" y="171"/>
                  </a:cubicBezTo>
                  <a:cubicBezTo>
                    <a:pt x="112" y="171"/>
                    <a:pt x="112" y="170"/>
                    <a:pt x="112" y="168"/>
                  </a:cubicBezTo>
                  <a:cubicBezTo>
                    <a:pt x="111" y="170"/>
                    <a:pt x="109" y="171"/>
                    <a:pt x="109" y="171"/>
                  </a:cubicBezTo>
                  <a:cubicBezTo>
                    <a:pt x="102" y="171"/>
                    <a:pt x="94" y="173"/>
                    <a:pt x="86" y="170"/>
                  </a:cubicBezTo>
                  <a:cubicBezTo>
                    <a:pt x="81" y="165"/>
                    <a:pt x="75" y="160"/>
                    <a:pt x="68" y="157"/>
                  </a:cubicBezTo>
                  <a:cubicBezTo>
                    <a:pt x="69" y="144"/>
                    <a:pt x="69" y="131"/>
                    <a:pt x="70" y="117"/>
                  </a:cubicBezTo>
                  <a:cubicBezTo>
                    <a:pt x="65" y="128"/>
                    <a:pt x="60" y="139"/>
                    <a:pt x="55" y="150"/>
                  </a:cubicBezTo>
                  <a:cubicBezTo>
                    <a:pt x="53" y="155"/>
                    <a:pt x="51" y="162"/>
                    <a:pt x="48" y="167"/>
                  </a:cubicBezTo>
                  <a:cubicBezTo>
                    <a:pt x="46" y="169"/>
                    <a:pt x="45" y="167"/>
                    <a:pt x="43" y="169"/>
                  </a:cubicBezTo>
                  <a:cubicBezTo>
                    <a:pt x="38" y="167"/>
                    <a:pt x="31" y="166"/>
                    <a:pt x="28" y="161"/>
                  </a:cubicBezTo>
                  <a:cubicBezTo>
                    <a:pt x="19" y="157"/>
                    <a:pt x="9" y="153"/>
                    <a:pt x="0" y="150"/>
                  </a:cubicBezTo>
                  <a:cubicBezTo>
                    <a:pt x="0" y="149"/>
                    <a:pt x="1" y="147"/>
                    <a:pt x="0" y="147"/>
                  </a:cubicBezTo>
                  <a:cubicBezTo>
                    <a:pt x="7" y="132"/>
                    <a:pt x="15" y="118"/>
                    <a:pt x="22" y="104"/>
                  </a:cubicBezTo>
                  <a:cubicBezTo>
                    <a:pt x="22" y="98"/>
                    <a:pt x="26" y="94"/>
                    <a:pt x="28" y="89"/>
                  </a:cubicBezTo>
                  <a:cubicBezTo>
                    <a:pt x="32" y="79"/>
                    <a:pt x="37" y="72"/>
                    <a:pt x="41" y="63"/>
                  </a:cubicBezTo>
                  <a:cubicBezTo>
                    <a:pt x="43" y="59"/>
                    <a:pt x="48" y="49"/>
                    <a:pt x="52" y="47"/>
                  </a:cubicBezTo>
                  <a:cubicBezTo>
                    <a:pt x="54" y="45"/>
                    <a:pt x="59" y="44"/>
                    <a:pt x="62" y="44"/>
                  </a:cubicBezTo>
                  <a:cubicBezTo>
                    <a:pt x="64" y="43"/>
                    <a:pt x="66" y="43"/>
                    <a:pt x="68" y="42"/>
                  </a:cubicBezTo>
                  <a:cubicBezTo>
                    <a:pt x="72" y="41"/>
                    <a:pt x="76" y="42"/>
                    <a:pt x="79" y="39"/>
                  </a:cubicBezTo>
                  <a:close/>
                  <a:moveTo>
                    <a:pt x="246" y="177"/>
                  </a:moveTo>
                  <a:cubicBezTo>
                    <a:pt x="252" y="177"/>
                    <a:pt x="262" y="175"/>
                    <a:pt x="264" y="171"/>
                  </a:cubicBezTo>
                  <a:cubicBezTo>
                    <a:pt x="264" y="169"/>
                    <a:pt x="264" y="164"/>
                    <a:pt x="264" y="161"/>
                  </a:cubicBezTo>
                  <a:cubicBezTo>
                    <a:pt x="264" y="153"/>
                    <a:pt x="264" y="141"/>
                    <a:pt x="264" y="132"/>
                  </a:cubicBezTo>
                  <a:cubicBezTo>
                    <a:pt x="264" y="127"/>
                    <a:pt x="263" y="121"/>
                    <a:pt x="263" y="115"/>
                  </a:cubicBezTo>
                  <a:cubicBezTo>
                    <a:pt x="263" y="103"/>
                    <a:pt x="262" y="92"/>
                    <a:pt x="262" y="80"/>
                  </a:cubicBezTo>
                  <a:cubicBezTo>
                    <a:pt x="263" y="53"/>
                    <a:pt x="264" y="32"/>
                    <a:pt x="262" y="10"/>
                  </a:cubicBezTo>
                  <a:cubicBezTo>
                    <a:pt x="261" y="10"/>
                    <a:pt x="261" y="8"/>
                    <a:pt x="261" y="8"/>
                  </a:cubicBezTo>
                  <a:cubicBezTo>
                    <a:pt x="257" y="5"/>
                    <a:pt x="253" y="5"/>
                    <a:pt x="249" y="5"/>
                  </a:cubicBezTo>
                  <a:cubicBezTo>
                    <a:pt x="246" y="4"/>
                    <a:pt x="243" y="4"/>
                    <a:pt x="241" y="4"/>
                  </a:cubicBezTo>
                  <a:cubicBezTo>
                    <a:pt x="237" y="5"/>
                    <a:pt x="230" y="6"/>
                    <a:pt x="229" y="10"/>
                  </a:cubicBezTo>
                  <a:cubicBezTo>
                    <a:pt x="227" y="15"/>
                    <a:pt x="229" y="27"/>
                    <a:pt x="229" y="32"/>
                  </a:cubicBezTo>
                  <a:cubicBezTo>
                    <a:pt x="229" y="38"/>
                    <a:pt x="229" y="45"/>
                    <a:pt x="230" y="52"/>
                  </a:cubicBezTo>
                  <a:cubicBezTo>
                    <a:pt x="231" y="60"/>
                    <a:pt x="233" y="69"/>
                    <a:pt x="233" y="79"/>
                  </a:cubicBezTo>
                  <a:cubicBezTo>
                    <a:pt x="233" y="94"/>
                    <a:pt x="234" y="112"/>
                    <a:pt x="233" y="128"/>
                  </a:cubicBezTo>
                  <a:cubicBezTo>
                    <a:pt x="232" y="131"/>
                    <a:pt x="233" y="133"/>
                    <a:pt x="233" y="137"/>
                  </a:cubicBezTo>
                  <a:cubicBezTo>
                    <a:pt x="233" y="149"/>
                    <a:pt x="232" y="161"/>
                    <a:pt x="231" y="173"/>
                  </a:cubicBezTo>
                  <a:cubicBezTo>
                    <a:pt x="235" y="175"/>
                    <a:pt x="240" y="177"/>
                    <a:pt x="246" y="177"/>
                  </a:cubicBezTo>
                  <a:close/>
                  <a:moveTo>
                    <a:pt x="208" y="19"/>
                  </a:moveTo>
                  <a:cubicBezTo>
                    <a:pt x="208" y="28"/>
                    <a:pt x="208" y="39"/>
                    <a:pt x="208" y="45"/>
                  </a:cubicBezTo>
                  <a:cubicBezTo>
                    <a:pt x="212" y="46"/>
                    <a:pt x="218" y="47"/>
                    <a:pt x="222" y="48"/>
                  </a:cubicBezTo>
                  <a:cubicBezTo>
                    <a:pt x="222" y="49"/>
                    <a:pt x="223" y="49"/>
                    <a:pt x="224" y="50"/>
                  </a:cubicBezTo>
                  <a:cubicBezTo>
                    <a:pt x="225" y="55"/>
                    <a:pt x="224" y="62"/>
                    <a:pt x="224" y="68"/>
                  </a:cubicBezTo>
                  <a:cubicBezTo>
                    <a:pt x="224" y="85"/>
                    <a:pt x="226" y="104"/>
                    <a:pt x="225" y="123"/>
                  </a:cubicBezTo>
                  <a:cubicBezTo>
                    <a:pt x="225" y="137"/>
                    <a:pt x="225" y="151"/>
                    <a:pt x="224" y="168"/>
                  </a:cubicBezTo>
                  <a:cubicBezTo>
                    <a:pt x="226" y="169"/>
                    <a:pt x="226" y="170"/>
                    <a:pt x="229" y="171"/>
                  </a:cubicBezTo>
                  <a:cubicBezTo>
                    <a:pt x="231" y="152"/>
                    <a:pt x="230" y="134"/>
                    <a:pt x="230" y="111"/>
                  </a:cubicBezTo>
                  <a:cubicBezTo>
                    <a:pt x="230" y="108"/>
                    <a:pt x="231" y="105"/>
                    <a:pt x="231" y="102"/>
                  </a:cubicBezTo>
                  <a:cubicBezTo>
                    <a:pt x="231" y="94"/>
                    <a:pt x="231" y="85"/>
                    <a:pt x="231" y="77"/>
                  </a:cubicBezTo>
                  <a:cubicBezTo>
                    <a:pt x="230" y="68"/>
                    <a:pt x="228" y="58"/>
                    <a:pt x="228" y="48"/>
                  </a:cubicBezTo>
                  <a:cubicBezTo>
                    <a:pt x="227" y="38"/>
                    <a:pt x="227" y="29"/>
                    <a:pt x="226" y="19"/>
                  </a:cubicBezTo>
                  <a:cubicBezTo>
                    <a:pt x="226" y="16"/>
                    <a:pt x="227" y="14"/>
                    <a:pt x="225" y="11"/>
                  </a:cubicBezTo>
                  <a:cubicBezTo>
                    <a:pt x="219" y="14"/>
                    <a:pt x="214" y="16"/>
                    <a:pt x="208" y="19"/>
                  </a:cubicBezTo>
                  <a:close/>
                  <a:moveTo>
                    <a:pt x="123" y="38"/>
                  </a:moveTo>
                  <a:cubicBezTo>
                    <a:pt x="128" y="39"/>
                    <a:pt x="132" y="40"/>
                    <a:pt x="137" y="40"/>
                  </a:cubicBezTo>
                  <a:cubicBezTo>
                    <a:pt x="140" y="40"/>
                    <a:pt x="145" y="39"/>
                    <a:pt x="146" y="39"/>
                  </a:cubicBezTo>
                  <a:cubicBezTo>
                    <a:pt x="147" y="39"/>
                    <a:pt x="149" y="38"/>
                    <a:pt x="150" y="37"/>
                  </a:cubicBezTo>
                  <a:cubicBezTo>
                    <a:pt x="150" y="32"/>
                    <a:pt x="150" y="27"/>
                    <a:pt x="149" y="23"/>
                  </a:cubicBezTo>
                  <a:cubicBezTo>
                    <a:pt x="145" y="22"/>
                    <a:pt x="140" y="20"/>
                    <a:pt x="134" y="20"/>
                  </a:cubicBezTo>
                  <a:cubicBezTo>
                    <a:pt x="128" y="20"/>
                    <a:pt x="117" y="20"/>
                    <a:pt x="115" y="23"/>
                  </a:cubicBezTo>
                  <a:cubicBezTo>
                    <a:pt x="113" y="25"/>
                    <a:pt x="114" y="28"/>
                    <a:pt x="114" y="31"/>
                  </a:cubicBezTo>
                  <a:cubicBezTo>
                    <a:pt x="114" y="34"/>
                    <a:pt x="113" y="36"/>
                    <a:pt x="114" y="38"/>
                  </a:cubicBezTo>
                  <a:cubicBezTo>
                    <a:pt x="116" y="35"/>
                    <a:pt x="120" y="38"/>
                    <a:pt x="123" y="38"/>
                  </a:cubicBezTo>
                  <a:close/>
                  <a:moveTo>
                    <a:pt x="86" y="34"/>
                  </a:moveTo>
                  <a:cubicBezTo>
                    <a:pt x="86" y="36"/>
                    <a:pt x="85" y="39"/>
                    <a:pt x="85" y="41"/>
                  </a:cubicBezTo>
                  <a:cubicBezTo>
                    <a:pt x="90" y="42"/>
                    <a:pt x="94" y="46"/>
                    <a:pt x="98" y="49"/>
                  </a:cubicBezTo>
                  <a:cubicBezTo>
                    <a:pt x="99" y="52"/>
                    <a:pt x="96" y="57"/>
                    <a:pt x="95" y="61"/>
                  </a:cubicBezTo>
                  <a:cubicBezTo>
                    <a:pt x="101" y="60"/>
                    <a:pt x="105" y="61"/>
                    <a:pt x="109" y="63"/>
                  </a:cubicBezTo>
                  <a:cubicBezTo>
                    <a:pt x="109" y="66"/>
                    <a:pt x="108" y="69"/>
                    <a:pt x="110" y="71"/>
                  </a:cubicBezTo>
                  <a:cubicBezTo>
                    <a:pt x="111" y="87"/>
                    <a:pt x="112" y="105"/>
                    <a:pt x="111" y="121"/>
                  </a:cubicBezTo>
                  <a:cubicBezTo>
                    <a:pt x="111" y="124"/>
                    <a:pt x="110" y="126"/>
                    <a:pt x="110" y="129"/>
                  </a:cubicBezTo>
                  <a:cubicBezTo>
                    <a:pt x="110" y="138"/>
                    <a:pt x="111" y="148"/>
                    <a:pt x="111" y="157"/>
                  </a:cubicBezTo>
                  <a:cubicBezTo>
                    <a:pt x="110" y="160"/>
                    <a:pt x="109" y="163"/>
                    <a:pt x="112" y="165"/>
                  </a:cubicBezTo>
                  <a:cubicBezTo>
                    <a:pt x="111" y="163"/>
                    <a:pt x="113" y="157"/>
                    <a:pt x="111" y="154"/>
                  </a:cubicBezTo>
                  <a:cubicBezTo>
                    <a:pt x="111" y="153"/>
                    <a:pt x="112" y="154"/>
                    <a:pt x="112" y="153"/>
                  </a:cubicBezTo>
                  <a:cubicBezTo>
                    <a:pt x="112" y="139"/>
                    <a:pt x="112" y="122"/>
                    <a:pt x="112" y="108"/>
                  </a:cubicBezTo>
                  <a:cubicBezTo>
                    <a:pt x="113" y="97"/>
                    <a:pt x="112" y="85"/>
                    <a:pt x="112" y="75"/>
                  </a:cubicBezTo>
                  <a:cubicBezTo>
                    <a:pt x="112" y="66"/>
                    <a:pt x="112" y="56"/>
                    <a:pt x="112" y="48"/>
                  </a:cubicBezTo>
                  <a:cubicBezTo>
                    <a:pt x="112" y="40"/>
                    <a:pt x="112" y="32"/>
                    <a:pt x="111" y="24"/>
                  </a:cubicBezTo>
                  <a:cubicBezTo>
                    <a:pt x="111" y="24"/>
                    <a:pt x="111" y="24"/>
                    <a:pt x="111" y="24"/>
                  </a:cubicBezTo>
                  <a:cubicBezTo>
                    <a:pt x="105" y="28"/>
                    <a:pt x="93" y="31"/>
                    <a:pt x="86" y="34"/>
                  </a:cubicBezTo>
                  <a:close/>
                  <a:moveTo>
                    <a:pt x="179" y="170"/>
                  </a:moveTo>
                  <a:cubicBezTo>
                    <a:pt x="186" y="171"/>
                    <a:pt x="192" y="169"/>
                    <a:pt x="194" y="165"/>
                  </a:cubicBezTo>
                  <a:cubicBezTo>
                    <a:pt x="195" y="157"/>
                    <a:pt x="194" y="147"/>
                    <a:pt x="194" y="139"/>
                  </a:cubicBezTo>
                  <a:cubicBezTo>
                    <a:pt x="194" y="120"/>
                    <a:pt x="194" y="103"/>
                    <a:pt x="195" y="87"/>
                  </a:cubicBezTo>
                  <a:cubicBezTo>
                    <a:pt x="196" y="79"/>
                    <a:pt x="195" y="70"/>
                    <a:pt x="195" y="61"/>
                  </a:cubicBezTo>
                  <a:cubicBezTo>
                    <a:pt x="195" y="60"/>
                    <a:pt x="195" y="58"/>
                    <a:pt x="195" y="57"/>
                  </a:cubicBezTo>
                  <a:cubicBezTo>
                    <a:pt x="195" y="55"/>
                    <a:pt x="195" y="54"/>
                    <a:pt x="195" y="52"/>
                  </a:cubicBezTo>
                  <a:cubicBezTo>
                    <a:pt x="195" y="48"/>
                    <a:pt x="197" y="39"/>
                    <a:pt x="194" y="35"/>
                  </a:cubicBezTo>
                  <a:cubicBezTo>
                    <a:pt x="193" y="33"/>
                    <a:pt x="188" y="31"/>
                    <a:pt x="185" y="31"/>
                  </a:cubicBezTo>
                  <a:cubicBezTo>
                    <a:pt x="180" y="30"/>
                    <a:pt x="176" y="31"/>
                    <a:pt x="171" y="30"/>
                  </a:cubicBezTo>
                  <a:cubicBezTo>
                    <a:pt x="166" y="29"/>
                    <a:pt x="161" y="28"/>
                    <a:pt x="158" y="29"/>
                  </a:cubicBezTo>
                  <a:cubicBezTo>
                    <a:pt x="157" y="29"/>
                    <a:pt x="154" y="30"/>
                    <a:pt x="154" y="32"/>
                  </a:cubicBezTo>
                  <a:cubicBezTo>
                    <a:pt x="153" y="32"/>
                    <a:pt x="154" y="33"/>
                    <a:pt x="154" y="34"/>
                  </a:cubicBezTo>
                  <a:cubicBezTo>
                    <a:pt x="154" y="36"/>
                    <a:pt x="154" y="40"/>
                    <a:pt x="154" y="43"/>
                  </a:cubicBezTo>
                  <a:cubicBezTo>
                    <a:pt x="154" y="44"/>
                    <a:pt x="153" y="45"/>
                    <a:pt x="153" y="46"/>
                  </a:cubicBezTo>
                  <a:cubicBezTo>
                    <a:pt x="153" y="50"/>
                    <a:pt x="153" y="54"/>
                    <a:pt x="153" y="57"/>
                  </a:cubicBezTo>
                  <a:cubicBezTo>
                    <a:pt x="153" y="66"/>
                    <a:pt x="155" y="77"/>
                    <a:pt x="155" y="88"/>
                  </a:cubicBezTo>
                  <a:cubicBezTo>
                    <a:pt x="155" y="93"/>
                    <a:pt x="155" y="98"/>
                    <a:pt x="155" y="103"/>
                  </a:cubicBezTo>
                  <a:cubicBezTo>
                    <a:pt x="155" y="108"/>
                    <a:pt x="156" y="113"/>
                    <a:pt x="156" y="118"/>
                  </a:cubicBezTo>
                  <a:cubicBezTo>
                    <a:pt x="156" y="126"/>
                    <a:pt x="156" y="134"/>
                    <a:pt x="156" y="142"/>
                  </a:cubicBezTo>
                  <a:cubicBezTo>
                    <a:pt x="155" y="150"/>
                    <a:pt x="154" y="159"/>
                    <a:pt x="156" y="167"/>
                  </a:cubicBezTo>
                  <a:cubicBezTo>
                    <a:pt x="162" y="167"/>
                    <a:pt x="171" y="169"/>
                    <a:pt x="179" y="170"/>
                  </a:cubicBezTo>
                  <a:close/>
                  <a:moveTo>
                    <a:pt x="114" y="47"/>
                  </a:moveTo>
                  <a:cubicBezTo>
                    <a:pt x="118" y="47"/>
                    <a:pt x="122" y="50"/>
                    <a:pt x="127" y="51"/>
                  </a:cubicBezTo>
                  <a:cubicBezTo>
                    <a:pt x="133" y="52"/>
                    <a:pt x="146" y="53"/>
                    <a:pt x="151" y="49"/>
                  </a:cubicBezTo>
                  <a:cubicBezTo>
                    <a:pt x="150" y="45"/>
                    <a:pt x="150" y="44"/>
                    <a:pt x="151" y="40"/>
                  </a:cubicBezTo>
                  <a:cubicBezTo>
                    <a:pt x="140" y="44"/>
                    <a:pt x="126" y="42"/>
                    <a:pt x="114" y="39"/>
                  </a:cubicBezTo>
                  <a:cubicBezTo>
                    <a:pt x="113" y="42"/>
                    <a:pt x="114" y="44"/>
                    <a:pt x="114" y="47"/>
                  </a:cubicBezTo>
                  <a:close/>
                  <a:moveTo>
                    <a:pt x="94" y="49"/>
                  </a:moveTo>
                  <a:cubicBezTo>
                    <a:pt x="90" y="47"/>
                    <a:pt x="86" y="43"/>
                    <a:pt x="80" y="43"/>
                  </a:cubicBezTo>
                  <a:cubicBezTo>
                    <a:pt x="79" y="44"/>
                    <a:pt x="77" y="45"/>
                    <a:pt x="77" y="47"/>
                  </a:cubicBezTo>
                  <a:cubicBezTo>
                    <a:pt x="84" y="47"/>
                    <a:pt x="88" y="52"/>
                    <a:pt x="94" y="55"/>
                  </a:cubicBezTo>
                  <a:cubicBezTo>
                    <a:pt x="95" y="52"/>
                    <a:pt x="96" y="51"/>
                    <a:pt x="94" y="49"/>
                  </a:cubicBezTo>
                  <a:close/>
                  <a:moveTo>
                    <a:pt x="52" y="50"/>
                  </a:moveTo>
                  <a:cubicBezTo>
                    <a:pt x="43" y="64"/>
                    <a:pt x="36" y="80"/>
                    <a:pt x="28" y="95"/>
                  </a:cubicBezTo>
                  <a:cubicBezTo>
                    <a:pt x="28" y="96"/>
                    <a:pt x="27" y="97"/>
                    <a:pt x="26" y="98"/>
                  </a:cubicBezTo>
                  <a:cubicBezTo>
                    <a:pt x="25" y="100"/>
                    <a:pt x="25" y="103"/>
                    <a:pt x="24" y="105"/>
                  </a:cubicBezTo>
                  <a:cubicBezTo>
                    <a:pt x="21" y="113"/>
                    <a:pt x="15" y="121"/>
                    <a:pt x="12" y="130"/>
                  </a:cubicBezTo>
                  <a:cubicBezTo>
                    <a:pt x="8" y="135"/>
                    <a:pt x="6" y="141"/>
                    <a:pt x="4" y="147"/>
                  </a:cubicBezTo>
                  <a:cubicBezTo>
                    <a:pt x="6" y="150"/>
                    <a:pt x="11" y="151"/>
                    <a:pt x="13" y="152"/>
                  </a:cubicBezTo>
                  <a:cubicBezTo>
                    <a:pt x="14" y="153"/>
                    <a:pt x="15" y="153"/>
                    <a:pt x="15" y="153"/>
                  </a:cubicBezTo>
                  <a:cubicBezTo>
                    <a:pt x="20" y="155"/>
                    <a:pt x="24" y="156"/>
                    <a:pt x="27" y="156"/>
                  </a:cubicBezTo>
                  <a:cubicBezTo>
                    <a:pt x="28" y="155"/>
                    <a:pt x="28" y="154"/>
                    <a:pt x="28" y="152"/>
                  </a:cubicBezTo>
                  <a:cubicBezTo>
                    <a:pt x="28" y="151"/>
                    <a:pt x="29" y="152"/>
                    <a:pt x="30" y="151"/>
                  </a:cubicBezTo>
                  <a:cubicBezTo>
                    <a:pt x="37" y="135"/>
                    <a:pt x="45" y="119"/>
                    <a:pt x="51" y="102"/>
                  </a:cubicBezTo>
                  <a:cubicBezTo>
                    <a:pt x="58" y="85"/>
                    <a:pt x="65" y="65"/>
                    <a:pt x="74" y="50"/>
                  </a:cubicBezTo>
                  <a:cubicBezTo>
                    <a:pt x="73" y="49"/>
                    <a:pt x="72" y="49"/>
                    <a:pt x="72" y="48"/>
                  </a:cubicBezTo>
                  <a:cubicBezTo>
                    <a:pt x="74" y="47"/>
                    <a:pt x="75" y="47"/>
                    <a:pt x="75" y="45"/>
                  </a:cubicBezTo>
                  <a:cubicBezTo>
                    <a:pt x="69" y="44"/>
                    <a:pt x="58" y="46"/>
                    <a:pt x="52" y="50"/>
                  </a:cubicBezTo>
                  <a:close/>
                  <a:moveTo>
                    <a:pt x="222" y="152"/>
                  </a:moveTo>
                  <a:cubicBezTo>
                    <a:pt x="223" y="137"/>
                    <a:pt x="223" y="119"/>
                    <a:pt x="223" y="105"/>
                  </a:cubicBezTo>
                  <a:cubicBezTo>
                    <a:pt x="223" y="100"/>
                    <a:pt x="222" y="96"/>
                    <a:pt x="222" y="93"/>
                  </a:cubicBezTo>
                  <a:cubicBezTo>
                    <a:pt x="222" y="91"/>
                    <a:pt x="222" y="90"/>
                    <a:pt x="222" y="88"/>
                  </a:cubicBezTo>
                  <a:cubicBezTo>
                    <a:pt x="222" y="82"/>
                    <a:pt x="222" y="76"/>
                    <a:pt x="222" y="70"/>
                  </a:cubicBezTo>
                  <a:cubicBezTo>
                    <a:pt x="222" y="65"/>
                    <a:pt x="223" y="53"/>
                    <a:pt x="221" y="51"/>
                  </a:cubicBezTo>
                  <a:cubicBezTo>
                    <a:pt x="220" y="50"/>
                    <a:pt x="211" y="48"/>
                    <a:pt x="208" y="48"/>
                  </a:cubicBezTo>
                  <a:cubicBezTo>
                    <a:pt x="208" y="48"/>
                    <a:pt x="206" y="48"/>
                    <a:pt x="205" y="49"/>
                  </a:cubicBezTo>
                  <a:cubicBezTo>
                    <a:pt x="206" y="53"/>
                    <a:pt x="205" y="58"/>
                    <a:pt x="205" y="63"/>
                  </a:cubicBezTo>
                  <a:cubicBezTo>
                    <a:pt x="205" y="68"/>
                    <a:pt x="205" y="73"/>
                    <a:pt x="205" y="77"/>
                  </a:cubicBezTo>
                  <a:cubicBezTo>
                    <a:pt x="205" y="87"/>
                    <a:pt x="206" y="97"/>
                    <a:pt x="206" y="107"/>
                  </a:cubicBezTo>
                  <a:cubicBezTo>
                    <a:pt x="207" y="128"/>
                    <a:pt x="206" y="149"/>
                    <a:pt x="205" y="169"/>
                  </a:cubicBezTo>
                  <a:cubicBezTo>
                    <a:pt x="209" y="174"/>
                    <a:pt x="217" y="172"/>
                    <a:pt x="221" y="170"/>
                  </a:cubicBezTo>
                  <a:cubicBezTo>
                    <a:pt x="223" y="164"/>
                    <a:pt x="222" y="158"/>
                    <a:pt x="222" y="152"/>
                  </a:cubicBezTo>
                  <a:close/>
                  <a:moveTo>
                    <a:pt x="68" y="115"/>
                  </a:moveTo>
                  <a:cubicBezTo>
                    <a:pt x="68" y="114"/>
                    <a:pt x="69" y="113"/>
                    <a:pt x="70" y="111"/>
                  </a:cubicBezTo>
                  <a:cubicBezTo>
                    <a:pt x="69" y="112"/>
                    <a:pt x="68" y="112"/>
                    <a:pt x="67" y="111"/>
                  </a:cubicBezTo>
                  <a:cubicBezTo>
                    <a:pt x="67" y="107"/>
                    <a:pt x="62" y="108"/>
                    <a:pt x="60" y="105"/>
                  </a:cubicBezTo>
                  <a:cubicBezTo>
                    <a:pt x="60" y="105"/>
                    <a:pt x="60" y="103"/>
                    <a:pt x="62" y="103"/>
                  </a:cubicBezTo>
                  <a:cubicBezTo>
                    <a:pt x="63" y="97"/>
                    <a:pt x="68" y="93"/>
                    <a:pt x="69" y="85"/>
                  </a:cubicBezTo>
                  <a:cubicBezTo>
                    <a:pt x="72" y="82"/>
                    <a:pt x="76" y="87"/>
                    <a:pt x="79" y="88"/>
                  </a:cubicBezTo>
                  <a:cubicBezTo>
                    <a:pt x="80" y="87"/>
                    <a:pt x="81" y="86"/>
                    <a:pt x="81" y="85"/>
                  </a:cubicBezTo>
                  <a:cubicBezTo>
                    <a:pt x="78" y="82"/>
                    <a:pt x="75" y="83"/>
                    <a:pt x="72" y="81"/>
                  </a:cubicBezTo>
                  <a:cubicBezTo>
                    <a:pt x="71" y="76"/>
                    <a:pt x="76" y="76"/>
                    <a:pt x="76" y="71"/>
                  </a:cubicBezTo>
                  <a:cubicBezTo>
                    <a:pt x="78" y="69"/>
                    <a:pt x="79" y="66"/>
                    <a:pt x="80" y="63"/>
                  </a:cubicBezTo>
                  <a:cubicBezTo>
                    <a:pt x="81" y="61"/>
                    <a:pt x="81" y="57"/>
                    <a:pt x="82" y="59"/>
                  </a:cubicBezTo>
                  <a:cubicBezTo>
                    <a:pt x="82" y="58"/>
                    <a:pt x="81" y="58"/>
                    <a:pt x="82" y="58"/>
                  </a:cubicBezTo>
                  <a:cubicBezTo>
                    <a:pt x="86" y="56"/>
                    <a:pt x="89" y="59"/>
                    <a:pt x="92" y="61"/>
                  </a:cubicBezTo>
                  <a:cubicBezTo>
                    <a:pt x="92" y="60"/>
                    <a:pt x="93" y="59"/>
                    <a:pt x="93" y="58"/>
                  </a:cubicBezTo>
                  <a:cubicBezTo>
                    <a:pt x="89" y="53"/>
                    <a:pt x="83" y="50"/>
                    <a:pt x="76" y="49"/>
                  </a:cubicBezTo>
                  <a:cubicBezTo>
                    <a:pt x="76" y="51"/>
                    <a:pt x="74" y="52"/>
                    <a:pt x="75" y="53"/>
                  </a:cubicBezTo>
                  <a:cubicBezTo>
                    <a:pt x="77" y="54"/>
                    <a:pt x="82" y="57"/>
                    <a:pt x="78" y="60"/>
                  </a:cubicBezTo>
                  <a:cubicBezTo>
                    <a:pt x="78" y="61"/>
                    <a:pt x="77" y="62"/>
                    <a:pt x="77" y="63"/>
                  </a:cubicBezTo>
                  <a:cubicBezTo>
                    <a:pt x="75" y="67"/>
                    <a:pt x="73" y="71"/>
                    <a:pt x="72" y="74"/>
                  </a:cubicBezTo>
                  <a:cubicBezTo>
                    <a:pt x="71" y="76"/>
                    <a:pt x="71" y="79"/>
                    <a:pt x="69" y="80"/>
                  </a:cubicBezTo>
                  <a:cubicBezTo>
                    <a:pt x="68" y="79"/>
                    <a:pt x="67" y="78"/>
                    <a:pt x="66" y="77"/>
                  </a:cubicBezTo>
                  <a:cubicBezTo>
                    <a:pt x="65" y="78"/>
                    <a:pt x="64" y="78"/>
                    <a:pt x="63" y="78"/>
                  </a:cubicBezTo>
                  <a:cubicBezTo>
                    <a:pt x="62" y="79"/>
                    <a:pt x="62" y="80"/>
                    <a:pt x="62" y="82"/>
                  </a:cubicBezTo>
                  <a:cubicBezTo>
                    <a:pt x="63" y="83"/>
                    <a:pt x="66" y="84"/>
                    <a:pt x="66" y="86"/>
                  </a:cubicBezTo>
                  <a:cubicBezTo>
                    <a:pt x="66" y="87"/>
                    <a:pt x="64" y="88"/>
                    <a:pt x="63" y="90"/>
                  </a:cubicBezTo>
                  <a:cubicBezTo>
                    <a:pt x="63" y="91"/>
                    <a:pt x="63" y="92"/>
                    <a:pt x="63" y="93"/>
                  </a:cubicBezTo>
                  <a:cubicBezTo>
                    <a:pt x="61" y="97"/>
                    <a:pt x="59" y="102"/>
                    <a:pt x="58" y="105"/>
                  </a:cubicBezTo>
                  <a:cubicBezTo>
                    <a:pt x="57" y="105"/>
                    <a:pt x="57" y="105"/>
                    <a:pt x="56" y="105"/>
                  </a:cubicBezTo>
                  <a:cubicBezTo>
                    <a:pt x="55" y="105"/>
                    <a:pt x="55" y="104"/>
                    <a:pt x="53" y="103"/>
                  </a:cubicBezTo>
                  <a:cubicBezTo>
                    <a:pt x="52" y="105"/>
                    <a:pt x="52" y="107"/>
                    <a:pt x="51" y="108"/>
                  </a:cubicBezTo>
                  <a:cubicBezTo>
                    <a:pt x="53" y="109"/>
                    <a:pt x="55" y="110"/>
                    <a:pt x="55" y="112"/>
                  </a:cubicBezTo>
                  <a:cubicBezTo>
                    <a:pt x="51" y="117"/>
                    <a:pt x="48" y="125"/>
                    <a:pt x="48" y="131"/>
                  </a:cubicBezTo>
                  <a:cubicBezTo>
                    <a:pt x="47" y="132"/>
                    <a:pt x="46" y="132"/>
                    <a:pt x="45" y="133"/>
                  </a:cubicBezTo>
                  <a:cubicBezTo>
                    <a:pt x="44" y="132"/>
                    <a:pt x="43" y="130"/>
                    <a:pt x="42" y="130"/>
                  </a:cubicBezTo>
                  <a:cubicBezTo>
                    <a:pt x="41" y="133"/>
                    <a:pt x="39" y="135"/>
                    <a:pt x="39" y="138"/>
                  </a:cubicBezTo>
                  <a:cubicBezTo>
                    <a:pt x="45" y="136"/>
                    <a:pt x="50" y="141"/>
                    <a:pt x="55" y="143"/>
                  </a:cubicBezTo>
                  <a:cubicBezTo>
                    <a:pt x="56" y="142"/>
                    <a:pt x="57" y="141"/>
                    <a:pt x="57" y="140"/>
                  </a:cubicBezTo>
                  <a:cubicBezTo>
                    <a:pt x="55" y="137"/>
                    <a:pt x="52" y="135"/>
                    <a:pt x="49" y="134"/>
                  </a:cubicBezTo>
                  <a:cubicBezTo>
                    <a:pt x="49" y="134"/>
                    <a:pt x="49" y="133"/>
                    <a:pt x="49" y="133"/>
                  </a:cubicBezTo>
                  <a:cubicBezTo>
                    <a:pt x="49" y="132"/>
                    <a:pt x="49" y="131"/>
                    <a:pt x="50" y="131"/>
                  </a:cubicBezTo>
                  <a:cubicBezTo>
                    <a:pt x="50" y="130"/>
                    <a:pt x="50" y="130"/>
                    <a:pt x="50" y="129"/>
                  </a:cubicBezTo>
                  <a:cubicBezTo>
                    <a:pt x="54" y="126"/>
                    <a:pt x="54" y="120"/>
                    <a:pt x="58" y="117"/>
                  </a:cubicBezTo>
                  <a:cubicBezTo>
                    <a:pt x="58" y="114"/>
                    <a:pt x="58" y="112"/>
                    <a:pt x="60" y="111"/>
                  </a:cubicBezTo>
                  <a:cubicBezTo>
                    <a:pt x="63" y="112"/>
                    <a:pt x="65" y="114"/>
                    <a:pt x="68" y="115"/>
                  </a:cubicBezTo>
                  <a:close/>
                  <a:moveTo>
                    <a:pt x="140" y="54"/>
                  </a:moveTo>
                  <a:cubicBezTo>
                    <a:pt x="131" y="55"/>
                    <a:pt x="122" y="52"/>
                    <a:pt x="114" y="50"/>
                  </a:cubicBezTo>
                  <a:cubicBezTo>
                    <a:pt x="114" y="50"/>
                    <a:pt x="114" y="51"/>
                    <a:pt x="114" y="51"/>
                  </a:cubicBezTo>
                  <a:cubicBezTo>
                    <a:pt x="115" y="82"/>
                    <a:pt x="113" y="115"/>
                    <a:pt x="114" y="142"/>
                  </a:cubicBezTo>
                  <a:cubicBezTo>
                    <a:pt x="115" y="141"/>
                    <a:pt x="117" y="142"/>
                    <a:pt x="117" y="142"/>
                  </a:cubicBezTo>
                  <a:cubicBezTo>
                    <a:pt x="119" y="141"/>
                    <a:pt x="119" y="142"/>
                    <a:pt x="121" y="143"/>
                  </a:cubicBezTo>
                  <a:cubicBezTo>
                    <a:pt x="122" y="143"/>
                    <a:pt x="123" y="142"/>
                    <a:pt x="124" y="143"/>
                  </a:cubicBezTo>
                  <a:cubicBezTo>
                    <a:pt x="125" y="143"/>
                    <a:pt x="126" y="143"/>
                    <a:pt x="126" y="143"/>
                  </a:cubicBezTo>
                  <a:cubicBezTo>
                    <a:pt x="135" y="145"/>
                    <a:pt x="145" y="144"/>
                    <a:pt x="153" y="143"/>
                  </a:cubicBezTo>
                  <a:cubicBezTo>
                    <a:pt x="153" y="132"/>
                    <a:pt x="154" y="121"/>
                    <a:pt x="153" y="110"/>
                  </a:cubicBezTo>
                  <a:cubicBezTo>
                    <a:pt x="152" y="101"/>
                    <a:pt x="153" y="91"/>
                    <a:pt x="152" y="82"/>
                  </a:cubicBezTo>
                  <a:cubicBezTo>
                    <a:pt x="152" y="73"/>
                    <a:pt x="150" y="62"/>
                    <a:pt x="151" y="53"/>
                  </a:cubicBezTo>
                  <a:cubicBezTo>
                    <a:pt x="147" y="52"/>
                    <a:pt x="144" y="54"/>
                    <a:pt x="140" y="54"/>
                  </a:cubicBezTo>
                  <a:close/>
                  <a:moveTo>
                    <a:pt x="197" y="51"/>
                  </a:moveTo>
                  <a:cubicBezTo>
                    <a:pt x="197" y="57"/>
                    <a:pt x="198" y="59"/>
                    <a:pt x="197" y="62"/>
                  </a:cubicBezTo>
                  <a:cubicBezTo>
                    <a:pt x="198" y="70"/>
                    <a:pt x="199" y="78"/>
                    <a:pt x="198" y="86"/>
                  </a:cubicBezTo>
                  <a:cubicBezTo>
                    <a:pt x="196" y="112"/>
                    <a:pt x="197" y="141"/>
                    <a:pt x="198" y="165"/>
                  </a:cubicBezTo>
                  <a:cubicBezTo>
                    <a:pt x="199" y="166"/>
                    <a:pt x="201" y="168"/>
                    <a:pt x="202" y="167"/>
                  </a:cubicBezTo>
                  <a:cubicBezTo>
                    <a:pt x="205" y="146"/>
                    <a:pt x="204" y="126"/>
                    <a:pt x="204" y="105"/>
                  </a:cubicBezTo>
                  <a:cubicBezTo>
                    <a:pt x="204" y="98"/>
                    <a:pt x="203" y="92"/>
                    <a:pt x="202" y="85"/>
                  </a:cubicBezTo>
                  <a:cubicBezTo>
                    <a:pt x="202" y="74"/>
                    <a:pt x="203" y="62"/>
                    <a:pt x="203" y="51"/>
                  </a:cubicBezTo>
                  <a:cubicBezTo>
                    <a:pt x="200" y="51"/>
                    <a:pt x="199" y="52"/>
                    <a:pt x="198" y="51"/>
                  </a:cubicBezTo>
                  <a:cubicBezTo>
                    <a:pt x="198" y="51"/>
                    <a:pt x="197" y="51"/>
                    <a:pt x="197" y="51"/>
                  </a:cubicBezTo>
                  <a:close/>
                  <a:moveTo>
                    <a:pt x="279" y="76"/>
                  </a:moveTo>
                  <a:cubicBezTo>
                    <a:pt x="284" y="75"/>
                    <a:pt x="291" y="72"/>
                    <a:pt x="294" y="68"/>
                  </a:cubicBezTo>
                  <a:cubicBezTo>
                    <a:pt x="296" y="65"/>
                    <a:pt x="293" y="62"/>
                    <a:pt x="292" y="60"/>
                  </a:cubicBezTo>
                  <a:cubicBezTo>
                    <a:pt x="291" y="58"/>
                    <a:pt x="290" y="55"/>
                    <a:pt x="288" y="54"/>
                  </a:cubicBezTo>
                  <a:cubicBezTo>
                    <a:pt x="287" y="54"/>
                    <a:pt x="284" y="54"/>
                    <a:pt x="281" y="54"/>
                  </a:cubicBezTo>
                  <a:cubicBezTo>
                    <a:pt x="279" y="55"/>
                    <a:pt x="276" y="55"/>
                    <a:pt x="275" y="55"/>
                  </a:cubicBezTo>
                  <a:cubicBezTo>
                    <a:pt x="272" y="56"/>
                    <a:pt x="269" y="59"/>
                    <a:pt x="267" y="60"/>
                  </a:cubicBezTo>
                  <a:cubicBezTo>
                    <a:pt x="268" y="61"/>
                    <a:pt x="266" y="62"/>
                    <a:pt x="267" y="63"/>
                  </a:cubicBezTo>
                  <a:cubicBezTo>
                    <a:pt x="266" y="63"/>
                    <a:pt x="265" y="63"/>
                    <a:pt x="265" y="64"/>
                  </a:cubicBezTo>
                  <a:cubicBezTo>
                    <a:pt x="265" y="69"/>
                    <a:pt x="268" y="73"/>
                    <a:pt x="270" y="77"/>
                  </a:cubicBezTo>
                  <a:cubicBezTo>
                    <a:pt x="273" y="76"/>
                    <a:pt x="275" y="76"/>
                    <a:pt x="279" y="76"/>
                  </a:cubicBezTo>
                  <a:close/>
                  <a:moveTo>
                    <a:pt x="73" y="56"/>
                  </a:moveTo>
                  <a:cubicBezTo>
                    <a:pt x="70" y="62"/>
                    <a:pt x="67" y="68"/>
                    <a:pt x="64" y="75"/>
                  </a:cubicBezTo>
                  <a:cubicBezTo>
                    <a:pt x="66" y="74"/>
                    <a:pt x="66" y="76"/>
                    <a:pt x="68" y="76"/>
                  </a:cubicBezTo>
                  <a:cubicBezTo>
                    <a:pt x="71" y="70"/>
                    <a:pt x="74" y="63"/>
                    <a:pt x="76" y="57"/>
                  </a:cubicBezTo>
                  <a:cubicBezTo>
                    <a:pt x="76" y="56"/>
                    <a:pt x="75" y="55"/>
                    <a:pt x="73" y="56"/>
                  </a:cubicBezTo>
                  <a:close/>
                  <a:moveTo>
                    <a:pt x="85" y="61"/>
                  </a:moveTo>
                  <a:cubicBezTo>
                    <a:pt x="83" y="63"/>
                    <a:pt x="82" y="66"/>
                    <a:pt x="80" y="70"/>
                  </a:cubicBezTo>
                  <a:cubicBezTo>
                    <a:pt x="79" y="73"/>
                    <a:pt x="76" y="76"/>
                    <a:pt x="76" y="78"/>
                  </a:cubicBezTo>
                  <a:cubicBezTo>
                    <a:pt x="77" y="81"/>
                    <a:pt x="80" y="81"/>
                    <a:pt x="81" y="83"/>
                  </a:cubicBezTo>
                  <a:cubicBezTo>
                    <a:pt x="86" y="77"/>
                    <a:pt x="88" y="70"/>
                    <a:pt x="91" y="64"/>
                  </a:cubicBezTo>
                  <a:cubicBezTo>
                    <a:pt x="89" y="62"/>
                    <a:pt x="87" y="61"/>
                    <a:pt x="85" y="61"/>
                  </a:cubicBezTo>
                  <a:close/>
                  <a:moveTo>
                    <a:pt x="93" y="64"/>
                  </a:moveTo>
                  <a:cubicBezTo>
                    <a:pt x="91" y="70"/>
                    <a:pt x="86" y="77"/>
                    <a:pt x="84" y="83"/>
                  </a:cubicBezTo>
                  <a:cubicBezTo>
                    <a:pt x="83" y="89"/>
                    <a:pt x="84" y="98"/>
                    <a:pt x="85" y="105"/>
                  </a:cubicBezTo>
                  <a:cubicBezTo>
                    <a:pt x="85" y="111"/>
                    <a:pt x="84" y="117"/>
                    <a:pt x="84" y="123"/>
                  </a:cubicBezTo>
                  <a:cubicBezTo>
                    <a:pt x="85" y="135"/>
                    <a:pt x="85" y="150"/>
                    <a:pt x="85" y="163"/>
                  </a:cubicBezTo>
                  <a:cubicBezTo>
                    <a:pt x="85" y="164"/>
                    <a:pt x="87" y="165"/>
                    <a:pt x="86" y="167"/>
                  </a:cubicBezTo>
                  <a:cubicBezTo>
                    <a:pt x="93" y="170"/>
                    <a:pt x="101" y="169"/>
                    <a:pt x="107" y="167"/>
                  </a:cubicBezTo>
                  <a:cubicBezTo>
                    <a:pt x="109" y="159"/>
                    <a:pt x="108" y="152"/>
                    <a:pt x="108" y="144"/>
                  </a:cubicBezTo>
                  <a:cubicBezTo>
                    <a:pt x="108" y="132"/>
                    <a:pt x="109" y="119"/>
                    <a:pt x="109" y="105"/>
                  </a:cubicBezTo>
                  <a:cubicBezTo>
                    <a:pt x="109" y="101"/>
                    <a:pt x="109" y="96"/>
                    <a:pt x="109" y="93"/>
                  </a:cubicBezTo>
                  <a:cubicBezTo>
                    <a:pt x="109" y="92"/>
                    <a:pt x="108" y="91"/>
                    <a:pt x="108" y="90"/>
                  </a:cubicBezTo>
                  <a:cubicBezTo>
                    <a:pt x="108" y="87"/>
                    <a:pt x="109" y="84"/>
                    <a:pt x="108" y="81"/>
                  </a:cubicBezTo>
                  <a:cubicBezTo>
                    <a:pt x="108" y="75"/>
                    <a:pt x="106" y="70"/>
                    <a:pt x="106" y="64"/>
                  </a:cubicBezTo>
                  <a:cubicBezTo>
                    <a:pt x="102" y="62"/>
                    <a:pt x="97" y="62"/>
                    <a:pt x="93" y="64"/>
                  </a:cubicBezTo>
                  <a:close/>
                  <a:moveTo>
                    <a:pt x="271" y="79"/>
                  </a:moveTo>
                  <a:cubicBezTo>
                    <a:pt x="271" y="82"/>
                    <a:pt x="272" y="83"/>
                    <a:pt x="273" y="84"/>
                  </a:cubicBezTo>
                  <a:cubicBezTo>
                    <a:pt x="274" y="84"/>
                    <a:pt x="274" y="83"/>
                    <a:pt x="276" y="83"/>
                  </a:cubicBezTo>
                  <a:cubicBezTo>
                    <a:pt x="285" y="87"/>
                    <a:pt x="306" y="80"/>
                    <a:pt x="296" y="69"/>
                  </a:cubicBezTo>
                  <a:cubicBezTo>
                    <a:pt x="292" y="77"/>
                    <a:pt x="281" y="78"/>
                    <a:pt x="271" y="79"/>
                  </a:cubicBezTo>
                  <a:close/>
                  <a:moveTo>
                    <a:pt x="265" y="96"/>
                  </a:moveTo>
                  <a:cubicBezTo>
                    <a:pt x="265" y="98"/>
                    <a:pt x="265" y="100"/>
                    <a:pt x="265" y="103"/>
                  </a:cubicBezTo>
                  <a:cubicBezTo>
                    <a:pt x="265" y="107"/>
                    <a:pt x="265" y="112"/>
                    <a:pt x="265" y="118"/>
                  </a:cubicBezTo>
                  <a:cubicBezTo>
                    <a:pt x="265" y="121"/>
                    <a:pt x="265" y="125"/>
                    <a:pt x="266" y="127"/>
                  </a:cubicBezTo>
                  <a:cubicBezTo>
                    <a:pt x="266" y="128"/>
                    <a:pt x="268" y="130"/>
                    <a:pt x="269" y="132"/>
                  </a:cubicBezTo>
                  <a:cubicBezTo>
                    <a:pt x="272" y="136"/>
                    <a:pt x="274" y="141"/>
                    <a:pt x="276" y="147"/>
                  </a:cubicBezTo>
                  <a:cubicBezTo>
                    <a:pt x="278" y="151"/>
                    <a:pt x="281" y="160"/>
                    <a:pt x="284" y="163"/>
                  </a:cubicBezTo>
                  <a:cubicBezTo>
                    <a:pt x="285" y="164"/>
                    <a:pt x="289" y="165"/>
                    <a:pt x="291" y="166"/>
                  </a:cubicBezTo>
                  <a:cubicBezTo>
                    <a:pt x="296" y="168"/>
                    <a:pt x="302" y="168"/>
                    <a:pt x="306" y="169"/>
                  </a:cubicBezTo>
                  <a:cubicBezTo>
                    <a:pt x="304" y="166"/>
                    <a:pt x="303" y="162"/>
                    <a:pt x="302" y="159"/>
                  </a:cubicBezTo>
                  <a:cubicBezTo>
                    <a:pt x="301" y="156"/>
                    <a:pt x="299" y="153"/>
                    <a:pt x="298" y="151"/>
                  </a:cubicBezTo>
                  <a:cubicBezTo>
                    <a:pt x="298" y="150"/>
                    <a:pt x="298" y="148"/>
                    <a:pt x="298" y="147"/>
                  </a:cubicBezTo>
                  <a:cubicBezTo>
                    <a:pt x="296" y="141"/>
                    <a:pt x="292" y="135"/>
                    <a:pt x="290" y="128"/>
                  </a:cubicBezTo>
                  <a:cubicBezTo>
                    <a:pt x="287" y="122"/>
                    <a:pt x="285" y="115"/>
                    <a:pt x="282" y="109"/>
                  </a:cubicBezTo>
                  <a:cubicBezTo>
                    <a:pt x="276" y="97"/>
                    <a:pt x="271" y="84"/>
                    <a:pt x="265" y="73"/>
                  </a:cubicBezTo>
                  <a:cubicBezTo>
                    <a:pt x="265" y="72"/>
                    <a:pt x="265" y="72"/>
                    <a:pt x="265" y="73"/>
                  </a:cubicBezTo>
                  <a:cubicBezTo>
                    <a:pt x="264" y="79"/>
                    <a:pt x="265" y="87"/>
                    <a:pt x="265" y="96"/>
                  </a:cubicBezTo>
                  <a:close/>
                  <a:moveTo>
                    <a:pt x="274" y="87"/>
                  </a:moveTo>
                  <a:cubicBezTo>
                    <a:pt x="276" y="89"/>
                    <a:pt x="276" y="92"/>
                    <a:pt x="278" y="94"/>
                  </a:cubicBezTo>
                  <a:cubicBezTo>
                    <a:pt x="278" y="93"/>
                    <a:pt x="278" y="93"/>
                    <a:pt x="278" y="93"/>
                  </a:cubicBezTo>
                  <a:cubicBezTo>
                    <a:pt x="280" y="93"/>
                    <a:pt x="283" y="93"/>
                    <a:pt x="285" y="93"/>
                  </a:cubicBezTo>
                  <a:cubicBezTo>
                    <a:pt x="291" y="93"/>
                    <a:pt x="299" y="87"/>
                    <a:pt x="301" y="83"/>
                  </a:cubicBezTo>
                  <a:cubicBezTo>
                    <a:pt x="302" y="81"/>
                    <a:pt x="302" y="79"/>
                    <a:pt x="300" y="78"/>
                  </a:cubicBezTo>
                  <a:cubicBezTo>
                    <a:pt x="295" y="87"/>
                    <a:pt x="283" y="86"/>
                    <a:pt x="274" y="87"/>
                  </a:cubicBezTo>
                  <a:close/>
                  <a:moveTo>
                    <a:pt x="278" y="96"/>
                  </a:moveTo>
                  <a:cubicBezTo>
                    <a:pt x="279" y="96"/>
                    <a:pt x="279" y="97"/>
                    <a:pt x="279" y="98"/>
                  </a:cubicBezTo>
                  <a:cubicBezTo>
                    <a:pt x="283" y="98"/>
                    <a:pt x="287" y="99"/>
                    <a:pt x="290" y="98"/>
                  </a:cubicBezTo>
                  <a:cubicBezTo>
                    <a:pt x="297" y="98"/>
                    <a:pt x="302" y="92"/>
                    <a:pt x="305" y="87"/>
                  </a:cubicBezTo>
                  <a:cubicBezTo>
                    <a:pt x="304" y="86"/>
                    <a:pt x="304" y="84"/>
                    <a:pt x="303" y="84"/>
                  </a:cubicBezTo>
                  <a:cubicBezTo>
                    <a:pt x="298" y="92"/>
                    <a:pt x="289" y="97"/>
                    <a:pt x="278" y="96"/>
                  </a:cubicBezTo>
                  <a:close/>
                  <a:moveTo>
                    <a:pt x="54" y="102"/>
                  </a:moveTo>
                  <a:cubicBezTo>
                    <a:pt x="55" y="102"/>
                    <a:pt x="56" y="103"/>
                    <a:pt x="57" y="102"/>
                  </a:cubicBezTo>
                  <a:cubicBezTo>
                    <a:pt x="57" y="100"/>
                    <a:pt x="60" y="96"/>
                    <a:pt x="61" y="92"/>
                  </a:cubicBezTo>
                  <a:cubicBezTo>
                    <a:pt x="62" y="90"/>
                    <a:pt x="65" y="84"/>
                    <a:pt x="60" y="84"/>
                  </a:cubicBezTo>
                  <a:cubicBezTo>
                    <a:pt x="59" y="91"/>
                    <a:pt x="56" y="95"/>
                    <a:pt x="54" y="102"/>
                  </a:cubicBezTo>
                  <a:close/>
                  <a:moveTo>
                    <a:pt x="72" y="88"/>
                  </a:moveTo>
                  <a:cubicBezTo>
                    <a:pt x="69" y="92"/>
                    <a:pt x="66" y="99"/>
                    <a:pt x="64" y="105"/>
                  </a:cubicBezTo>
                  <a:cubicBezTo>
                    <a:pt x="66" y="106"/>
                    <a:pt x="68" y="108"/>
                    <a:pt x="70" y="110"/>
                  </a:cubicBezTo>
                  <a:cubicBezTo>
                    <a:pt x="73" y="104"/>
                    <a:pt x="76" y="98"/>
                    <a:pt x="78" y="91"/>
                  </a:cubicBezTo>
                  <a:cubicBezTo>
                    <a:pt x="77" y="89"/>
                    <a:pt x="74" y="88"/>
                    <a:pt x="72" y="88"/>
                  </a:cubicBezTo>
                  <a:close/>
                  <a:moveTo>
                    <a:pt x="79" y="94"/>
                  </a:moveTo>
                  <a:cubicBezTo>
                    <a:pt x="79" y="95"/>
                    <a:pt x="79" y="96"/>
                    <a:pt x="79" y="97"/>
                  </a:cubicBezTo>
                  <a:cubicBezTo>
                    <a:pt x="77" y="101"/>
                    <a:pt x="74" y="105"/>
                    <a:pt x="73" y="109"/>
                  </a:cubicBezTo>
                  <a:cubicBezTo>
                    <a:pt x="72" y="113"/>
                    <a:pt x="72" y="118"/>
                    <a:pt x="71" y="123"/>
                  </a:cubicBezTo>
                  <a:cubicBezTo>
                    <a:pt x="71" y="135"/>
                    <a:pt x="72" y="143"/>
                    <a:pt x="70" y="154"/>
                  </a:cubicBezTo>
                  <a:cubicBezTo>
                    <a:pt x="74" y="157"/>
                    <a:pt x="78" y="160"/>
                    <a:pt x="82" y="163"/>
                  </a:cubicBezTo>
                  <a:cubicBezTo>
                    <a:pt x="83" y="155"/>
                    <a:pt x="83" y="148"/>
                    <a:pt x="83" y="139"/>
                  </a:cubicBezTo>
                  <a:cubicBezTo>
                    <a:pt x="83" y="131"/>
                    <a:pt x="82" y="123"/>
                    <a:pt x="82" y="117"/>
                  </a:cubicBezTo>
                  <a:cubicBezTo>
                    <a:pt x="82" y="109"/>
                    <a:pt x="83" y="97"/>
                    <a:pt x="82" y="89"/>
                  </a:cubicBezTo>
                  <a:cubicBezTo>
                    <a:pt x="81" y="91"/>
                    <a:pt x="80" y="92"/>
                    <a:pt x="79" y="94"/>
                  </a:cubicBezTo>
                  <a:close/>
                  <a:moveTo>
                    <a:pt x="280" y="100"/>
                  </a:moveTo>
                  <a:cubicBezTo>
                    <a:pt x="285" y="111"/>
                    <a:pt x="290" y="124"/>
                    <a:pt x="295" y="136"/>
                  </a:cubicBezTo>
                  <a:cubicBezTo>
                    <a:pt x="305" y="137"/>
                    <a:pt x="318" y="131"/>
                    <a:pt x="322" y="122"/>
                  </a:cubicBezTo>
                  <a:cubicBezTo>
                    <a:pt x="317" y="111"/>
                    <a:pt x="312" y="100"/>
                    <a:pt x="306" y="90"/>
                  </a:cubicBezTo>
                  <a:cubicBezTo>
                    <a:pt x="302" y="97"/>
                    <a:pt x="291" y="104"/>
                    <a:pt x="280" y="100"/>
                  </a:cubicBezTo>
                  <a:close/>
                  <a:moveTo>
                    <a:pt x="43" y="128"/>
                  </a:moveTo>
                  <a:cubicBezTo>
                    <a:pt x="44" y="129"/>
                    <a:pt x="44" y="129"/>
                    <a:pt x="45" y="129"/>
                  </a:cubicBezTo>
                  <a:cubicBezTo>
                    <a:pt x="47" y="123"/>
                    <a:pt x="50" y="117"/>
                    <a:pt x="52" y="111"/>
                  </a:cubicBezTo>
                  <a:cubicBezTo>
                    <a:pt x="51" y="112"/>
                    <a:pt x="51" y="111"/>
                    <a:pt x="50" y="111"/>
                  </a:cubicBezTo>
                  <a:cubicBezTo>
                    <a:pt x="48" y="117"/>
                    <a:pt x="45" y="122"/>
                    <a:pt x="43" y="128"/>
                  </a:cubicBezTo>
                  <a:close/>
                  <a:moveTo>
                    <a:pt x="62" y="115"/>
                  </a:moveTo>
                  <a:cubicBezTo>
                    <a:pt x="59" y="116"/>
                    <a:pt x="58" y="121"/>
                    <a:pt x="57" y="124"/>
                  </a:cubicBezTo>
                  <a:cubicBezTo>
                    <a:pt x="56" y="126"/>
                    <a:pt x="53" y="129"/>
                    <a:pt x="52" y="133"/>
                  </a:cubicBezTo>
                  <a:cubicBezTo>
                    <a:pt x="54" y="134"/>
                    <a:pt x="57" y="136"/>
                    <a:pt x="58" y="138"/>
                  </a:cubicBezTo>
                  <a:cubicBezTo>
                    <a:pt x="61" y="132"/>
                    <a:pt x="64" y="125"/>
                    <a:pt x="66" y="118"/>
                  </a:cubicBezTo>
                  <a:cubicBezTo>
                    <a:pt x="65" y="117"/>
                    <a:pt x="64" y="116"/>
                    <a:pt x="62" y="115"/>
                  </a:cubicBezTo>
                  <a:close/>
                  <a:moveTo>
                    <a:pt x="297" y="139"/>
                  </a:moveTo>
                  <a:cubicBezTo>
                    <a:pt x="297" y="140"/>
                    <a:pt x="297" y="141"/>
                    <a:pt x="298" y="142"/>
                  </a:cubicBezTo>
                  <a:cubicBezTo>
                    <a:pt x="298" y="141"/>
                    <a:pt x="298" y="141"/>
                    <a:pt x="299" y="140"/>
                  </a:cubicBezTo>
                  <a:cubicBezTo>
                    <a:pt x="302" y="141"/>
                    <a:pt x="306" y="140"/>
                    <a:pt x="308" y="140"/>
                  </a:cubicBezTo>
                  <a:cubicBezTo>
                    <a:pt x="314" y="139"/>
                    <a:pt x="320" y="135"/>
                    <a:pt x="323" y="132"/>
                  </a:cubicBezTo>
                  <a:cubicBezTo>
                    <a:pt x="324" y="130"/>
                    <a:pt x="326" y="127"/>
                    <a:pt x="323" y="125"/>
                  </a:cubicBezTo>
                  <a:cubicBezTo>
                    <a:pt x="317" y="134"/>
                    <a:pt x="308" y="138"/>
                    <a:pt x="297" y="139"/>
                  </a:cubicBezTo>
                  <a:close/>
                  <a:moveTo>
                    <a:pt x="326" y="131"/>
                  </a:moveTo>
                  <a:cubicBezTo>
                    <a:pt x="321" y="139"/>
                    <a:pt x="310" y="145"/>
                    <a:pt x="298" y="142"/>
                  </a:cubicBezTo>
                  <a:cubicBezTo>
                    <a:pt x="299" y="146"/>
                    <a:pt x="301" y="150"/>
                    <a:pt x="306" y="148"/>
                  </a:cubicBezTo>
                  <a:cubicBezTo>
                    <a:pt x="316" y="150"/>
                    <a:pt x="327" y="146"/>
                    <a:pt x="330" y="137"/>
                  </a:cubicBezTo>
                  <a:cubicBezTo>
                    <a:pt x="328" y="135"/>
                    <a:pt x="328" y="132"/>
                    <a:pt x="326" y="131"/>
                  </a:cubicBezTo>
                  <a:close/>
                  <a:moveTo>
                    <a:pt x="37" y="140"/>
                  </a:moveTo>
                  <a:cubicBezTo>
                    <a:pt x="36" y="142"/>
                    <a:pt x="35" y="145"/>
                    <a:pt x="34" y="147"/>
                  </a:cubicBezTo>
                  <a:cubicBezTo>
                    <a:pt x="38" y="148"/>
                    <a:pt x="41" y="147"/>
                    <a:pt x="45" y="149"/>
                  </a:cubicBezTo>
                  <a:cubicBezTo>
                    <a:pt x="47" y="150"/>
                    <a:pt x="49" y="153"/>
                    <a:pt x="51" y="154"/>
                  </a:cubicBezTo>
                  <a:cubicBezTo>
                    <a:pt x="52" y="151"/>
                    <a:pt x="53" y="150"/>
                    <a:pt x="54" y="147"/>
                  </a:cubicBezTo>
                  <a:cubicBezTo>
                    <a:pt x="50" y="143"/>
                    <a:pt x="44" y="140"/>
                    <a:pt x="37" y="140"/>
                  </a:cubicBezTo>
                  <a:close/>
                  <a:moveTo>
                    <a:pt x="313" y="160"/>
                  </a:moveTo>
                  <a:cubicBezTo>
                    <a:pt x="320" y="161"/>
                    <a:pt x="328" y="157"/>
                    <a:pt x="332" y="153"/>
                  </a:cubicBezTo>
                  <a:cubicBezTo>
                    <a:pt x="335" y="149"/>
                    <a:pt x="334" y="145"/>
                    <a:pt x="332" y="141"/>
                  </a:cubicBezTo>
                  <a:cubicBezTo>
                    <a:pt x="332" y="141"/>
                    <a:pt x="331" y="141"/>
                    <a:pt x="331" y="141"/>
                  </a:cubicBezTo>
                  <a:cubicBezTo>
                    <a:pt x="326" y="150"/>
                    <a:pt x="312" y="151"/>
                    <a:pt x="302" y="151"/>
                  </a:cubicBezTo>
                  <a:cubicBezTo>
                    <a:pt x="303" y="154"/>
                    <a:pt x="304" y="157"/>
                    <a:pt x="306" y="159"/>
                  </a:cubicBezTo>
                  <a:cubicBezTo>
                    <a:pt x="308" y="159"/>
                    <a:pt x="311" y="160"/>
                    <a:pt x="313" y="160"/>
                  </a:cubicBezTo>
                  <a:close/>
                  <a:moveTo>
                    <a:pt x="114" y="154"/>
                  </a:moveTo>
                  <a:cubicBezTo>
                    <a:pt x="125" y="157"/>
                    <a:pt x="139" y="158"/>
                    <a:pt x="153" y="156"/>
                  </a:cubicBezTo>
                  <a:cubicBezTo>
                    <a:pt x="153" y="152"/>
                    <a:pt x="153" y="149"/>
                    <a:pt x="153" y="145"/>
                  </a:cubicBezTo>
                  <a:cubicBezTo>
                    <a:pt x="139" y="147"/>
                    <a:pt x="124" y="147"/>
                    <a:pt x="115" y="144"/>
                  </a:cubicBezTo>
                  <a:cubicBezTo>
                    <a:pt x="114" y="147"/>
                    <a:pt x="114" y="150"/>
                    <a:pt x="114" y="154"/>
                  </a:cubicBezTo>
                  <a:close/>
                  <a:moveTo>
                    <a:pt x="32" y="153"/>
                  </a:moveTo>
                  <a:cubicBezTo>
                    <a:pt x="40" y="153"/>
                    <a:pt x="44" y="158"/>
                    <a:pt x="49" y="160"/>
                  </a:cubicBezTo>
                  <a:cubicBezTo>
                    <a:pt x="49" y="159"/>
                    <a:pt x="50" y="158"/>
                    <a:pt x="50" y="157"/>
                  </a:cubicBezTo>
                  <a:cubicBezTo>
                    <a:pt x="47" y="152"/>
                    <a:pt x="41" y="150"/>
                    <a:pt x="34" y="149"/>
                  </a:cubicBezTo>
                  <a:cubicBezTo>
                    <a:pt x="34" y="149"/>
                    <a:pt x="33" y="149"/>
                    <a:pt x="33" y="149"/>
                  </a:cubicBezTo>
                  <a:cubicBezTo>
                    <a:pt x="33" y="150"/>
                    <a:pt x="32" y="151"/>
                    <a:pt x="32" y="153"/>
                  </a:cubicBezTo>
                  <a:close/>
                  <a:moveTo>
                    <a:pt x="332" y="156"/>
                  </a:moveTo>
                  <a:cubicBezTo>
                    <a:pt x="326" y="163"/>
                    <a:pt x="317" y="163"/>
                    <a:pt x="307" y="162"/>
                  </a:cubicBezTo>
                  <a:cubicBezTo>
                    <a:pt x="309" y="166"/>
                    <a:pt x="310" y="171"/>
                    <a:pt x="314" y="172"/>
                  </a:cubicBezTo>
                  <a:cubicBezTo>
                    <a:pt x="316" y="173"/>
                    <a:pt x="321" y="173"/>
                    <a:pt x="323" y="173"/>
                  </a:cubicBezTo>
                  <a:cubicBezTo>
                    <a:pt x="331" y="172"/>
                    <a:pt x="337" y="168"/>
                    <a:pt x="339" y="162"/>
                  </a:cubicBezTo>
                  <a:cubicBezTo>
                    <a:pt x="341" y="158"/>
                    <a:pt x="338" y="154"/>
                    <a:pt x="336" y="150"/>
                  </a:cubicBezTo>
                  <a:cubicBezTo>
                    <a:pt x="335" y="152"/>
                    <a:pt x="333" y="155"/>
                    <a:pt x="332" y="156"/>
                  </a:cubicBezTo>
                  <a:close/>
                  <a:moveTo>
                    <a:pt x="30" y="160"/>
                  </a:moveTo>
                  <a:cubicBezTo>
                    <a:pt x="33" y="164"/>
                    <a:pt x="45" y="169"/>
                    <a:pt x="48" y="162"/>
                  </a:cubicBezTo>
                  <a:cubicBezTo>
                    <a:pt x="42" y="159"/>
                    <a:pt x="38" y="155"/>
                    <a:pt x="31" y="154"/>
                  </a:cubicBezTo>
                  <a:cubicBezTo>
                    <a:pt x="30" y="156"/>
                    <a:pt x="30" y="158"/>
                    <a:pt x="30" y="160"/>
                  </a:cubicBezTo>
                  <a:close/>
                  <a:moveTo>
                    <a:pt x="115" y="166"/>
                  </a:moveTo>
                  <a:cubicBezTo>
                    <a:pt x="119" y="167"/>
                    <a:pt x="125" y="169"/>
                    <a:pt x="132" y="169"/>
                  </a:cubicBezTo>
                  <a:cubicBezTo>
                    <a:pt x="138" y="170"/>
                    <a:pt x="149" y="171"/>
                    <a:pt x="152" y="167"/>
                  </a:cubicBezTo>
                  <a:cubicBezTo>
                    <a:pt x="153" y="165"/>
                    <a:pt x="152" y="160"/>
                    <a:pt x="152" y="159"/>
                  </a:cubicBezTo>
                  <a:cubicBezTo>
                    <a:pt x="139" y="159"/>
                    <a:pt x="125" y="160"/>
                    <a:pt x="114" y="156"/>
                  </a:cubicBezTo>
                  <a:cubicBezTo>
                    <a:pt x="114" y="160"/>
                    <a:pt x="113" y="164"/>
                    <a:pt x="115"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39" name="Freeform 107"/>
            <p:cNvSpPr>
              <a:spLocks noEditPoints="1"/>
            </p:cNvSpPr>
            <p:nvPr/>
          </p:nvSpPr>
          <p:spPr bwMode="auto">
            <a:xfrm>
              <a:off x="7893218" y="3755274"/>
              <a:ext cx="97606" cy="368593"/>
            </a:xfrm>
            <a:custGeom>
              <a:avLst/>
              <a:gdLst>
                <a:gd name="T0" fmla="*/ 28 w 31"/>
                <a:gd name="T1" fmla="*/ 114 h 117"/>
                <a:gd name="T2" fmla="*/ 4 w 31"/>
                <a:gd name="T3" fmla="*/ 114 h 117"/>
                <a:gd name="T4" fmla="*/ 2 w 31"/>
                <a:gd name="T5" fmla="*/ 91 h 117"/>
                <a:gd name="T6" fmla="*/ 3 w 31"/>
                <a:gd name="T7" fmla="*/ 67 h 117"/>
                <a:gd name="T8" fmla="*/ 2 w 31"/>
                <a:gd name="T9" fmla="*/ 61 h 117"/>
                <a:gd name="T10" fmla="*/ 2 w 31"/>
                <a:gd name="T11" fmla="*/ 34 h 117"/>
                <a:gd name="T12" fmla="*/ 1 w 31"/>
                <a:gd name="T13" fmla="*/ 18 h 117"/>
                <a:gd name="T14" fmla="*/ 2 w 31"/>
                <a:gd name="T15" fmla="*/ 5 h 117"/>
                <a:gd name="T16" fmla="*/ 7 w 31"/>
                <a:gd name="T17" fmla="*/ 1 h 117"/>
                <a:gd name="T18" fmla="*/ 12 w 31"/>
                <a:gd name="T19" fmla="*/ 1 h 117"/>
                <a:gd name="T20" fmla="*/ 29 w 31"/>
                <a:gd name="T21" fmla="*/ 7 h 117"/>
                <a:gd name="T22" fmla="*/ 29 w 31"/>
                <a:gd name="T23" fmla="*/ 24 h 117"/>
                <a:gd name="T24" fmla="*/ 29 w 31"/>
                <a:gd name="T25" fmla="*/ 82 h 117"/>
                <a:gd name="T26" fmla="*/ 28 w 31"/>
                <a:gd name="T27" fmla="*/ 114 h 117"/>
                <a:gd name="T28" fmla="*/ 9 w 31"/>
                <a:gd name="T29" fmla="*/ 112 h 117"/>
                <a:gd name="T30" fmla="*/ 19 w 31"/>
                <a:gd name="T31" fmla="*/ 112 h 117"/>
                <a:gd name="T32" fmla="*/ 26 w 31"/>
                <a:gd name="T33" fmla="*/ 108 h 117"/>
                <a:gd name="T34" fmla="*/ 26 w 31"/>
                <a:gd name="T35" fmla="*/ 97 h 117"/>
                <a:gd name="T36" fmla="*/ 26 w 31"/>
                <a:gd name="T37" fmla="*/ 76 h 117"/>
                <a:gd name="T38" fmla="*/ 27 w 31"/>
                <a:gd name="T39" fmla="*/ 24 h 117"/>
                <a:gd name="T40" fmla="*/ 27 w 31"/>
                <a:gd name="T41" fmla="*/ 10 h 117"/>
                <a:gd name="T42" fmla="*/ 21 w 31"/>
                <a:gd name="T43" fmla="*/ 5 h 117"/>
                <a:gd name="T44" fmla="*/ 7 w 31"/>
                <a:gd name="T45" fmla="*/ 5 h 117"/>
                <a:gd name="T46" fmla="*/ 4 w 31"/>
                <a:gd name="T47" fmla="*/ 13 h 117"/>
                <a:gd name="T48" fmla="*/ 4 w 31"/>
                <a:gd name="T49" fmla="*/ 15 h 117"/>
                <a:gd name="T50" fmla="*/ 5 w 31"/>
                <a:gd name="T51" fmla="*/ 54 h 117"/>
                <a:gd name="T52" fmla="*/ 4 w 31"/>
                <a:gd name="T53" fmla="*/ 106 h 117"/>
                <a:gd name="T54" fmla="*/ 4 w 31"/>
                <a:gd name="T55" fmla="*/ 109 h 117"/>
                <a:gd name="T56" fmla="*/ 8 w 31"/>
                <a:gd name="T57" fmla="*/ 113 h 117"/>
                <a:gd name="T58" fmla="*/ 9 w 31"/>
                <a:gd name="T59" fmla="*/ 11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117">
                  <a:moveTo>
                    <a:pt x="28" y="114"/>
                  </a:moveTo>
                  <a:cubicBezTo>
                    <a:pt x="22" y="117"/>
                    <a:pt x="12" y="117"/>
                    <a:pt x="4" y="114"/>
                  </a:cubicBezTo>
                  <a:cubicBezTo>
                    <a:pt x="0" y="108"/>
                    <a:pt x="2" y="100"/>
                    <a:pt x="2" y="91"/>
                  </a:cubicBezTo>
                  <a:cubicBezTo>
                    <a:pt x="2" y="83"/>
                    <a:pt x="3" y="75"/>
                    <a:pt x="3" y="67"/>
                  </a:cubicBezTo>
                  <a:cubicBezTo>
                    <a:pt x="3" y="65"/>
                    <a:pt x="2" y="63"/>
                    <a:pt x="2" y="61"/>
                  </a:cubicBezTo>
                  <a:cubicBezTo>
                    <a:pt x="3" y="51"/>
                    <a:pt x="2" y="42"/>
                    <a:pt x="2" y="34"/>
                  </a:cubicBezTo>
                  <a:cubicBezTo>
                    <a:pt x="1" y="28"/>
                    <a:pt x="1" y="23"/>
                    <a:pt x="1" y="18"/>
                  </a:cubicBezTo>
                  <a:cubicBezTo>
                    <a:pt x="2" y="14"/>
                    <a:pt x="0" y="9"/>
                    <a:pt x="2" y="5"/>
                  </a:cubicBezTo>
                  <a:cubicBezTo>
                    <a:pt x="3" y="3"/>
                    <a:pt x="6" y="1"/>
                    <a:pt x="7" y="1"/>
                  </a:cubicBezTo>
                  <a:cubicBezTo>
                    <a:pt x="8" y="1"/>
                    <a:pt x="10" y="1"/>
                    <a:pt x="12" y="1"/>
                  </a:cubicBezTo>
                  <a:cubicBezTo>
                    <a:pt x="19" y="1"/>
                    <a:pt x="26" y="0"/>
                    <a:pt x="29" y="7"/>
                  </a:cubicBezTo>
                  <a:cubicBezTo>
                    <a:pt x="31" y="13"/>
                    <a:pt x="29" y="19"/>
                    <a:pt x="29" y="24"/>
                  </a:cubicBezTo>
                  <a:cubicBezTo>
                    <a:pt x="28" y="41"/>
                    <a:pt x="29" y="64"/>
                    <a:pt x="29" y="82"/>
                  </a:cubicBezTo>
                  <a:cubicBezTo>
                    <a:pt x="29" y="94"/>
                    <a:pt x="30" y="104"/>
                    <a:pt x="28" y="114"/>
                  </a:cubicBezTo>
                  <a:close/>
                  <a:moveTo>
                    <a:pt x="9" y="112"/>
                  </a:moveTo>
                  <a:cubicBezTo>
                    <a:pt x="10" y="113"/>
                    <a:pt x="16" y="114"/>
                    <a:pt x="19" y="112"/>
                  </a:cubicBezTo>
                  <a:cubicBezTo>
                    <a:pt x="23" y="114"/>
                    <a:pt x="26" y="112"/>
                    <a:pt x="26" y="108"/>
                  </a:cubicBezTo>
                  <a:cubicBezTo>
                    <a:pt x="27" y="105"/>
                    <a:pt x="26" y="101"/>
                    <a:pt x="26" y="97"/>
                  </a:cubicBezTo>
                  <a:cubicBezTo>
                    <a:pt x="27" y="90"/>
                    <a:pt x="26" y="83"/>
                    <a:pt x="26" y="76"/>
                  </a:cubicBezTo>
                  <a:cubicBezTo>
                    <a:pt x="27" y="56"/>
                    <a:pt x="26" y="43"/>
                    <a:pt x="27" y="24"/>
                  </a:cubicBezTo>
                  <a:cubicBezTo>
                    <a:pt x="27" y="19"/>
                    <a:pt x="28" y="13"/>
                    <a:pt x="27" y="10"/>
                  </a:cubicBezTo>
                  <a:cubicBezTo>
                    <a:pt x="26" y="8"/>
                    <a:pt x="24" y="6"/>
                    <a:pt x="21" y="5"/>
                  </a:cubicBezTo>
                  <a:cubicBezTo>
                    <a:pt x="17" y="2"/>
                    <a:pt x="10" y="5"/>
                    <a:pt x="7" y="5"/>
                  </a:cubicBezTo>
                  <a:cubicBezTo>
                    <a:pt x="4" y="6"/>
                    <a:pt x="4" y="10"/>
                    <a:pt x="4" y="13"/>
                  </a:cubicBezTo>
                  <a:cubicBezTo>
                    <a:pt x="4" y="13"/>
                    <a:pt x="4" y="14"/>
                    <a:pt x="4" y="15"/>
                  </a:cubicBezTo>
                  <a:cubicBezTo>
                    <a:pt x="3" y="27"/>
                    <a:pt x="4" y="41"/>
                    <a:pt x="5" y="54"/>
                  </a:cubicBezTo>
                  <a:cubicBezTo>
                    <a:pt x="6" y="71"/>
                    <a:pt x="4" y="91"/>
                    <a:pt x="4" y="106"/>
                  </a:cubicBezTo>
                  <a:cubicBezTo>
                    <a:pt x="4" y="107"/>
                    <a:pt x="5" y="108"/>
                    <a:pt x="4" y="109"/>
                  </a:cubicBezTo>
                  <a:cubicBezTo>
                    <a:pt x="6" y="110"/>
                    <a:pt x="7" y="112"/>
                    <a:pt x="8" y="113"/>
                  </a:cubicBezTo>
                  <a:cubicBezTo>
                    <a:pt x="8" y="112"/>
                    <a:pt x="8" y="111"/>
                    <a:pt x="9"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grpSp>
      <p:pic>
        <p:nvPicPr>
          <p:cNvPr id="41" name="图片 40">
            <a:extLst>
              <a:ext uri="{FF2B5EF4-FFF2-40B4-BE49-F238E27FC236}">
                <a16:creationId xmlns:a16="http://schemas.microsoft.com/office/drawing/2014/main" id="{11622D34-876C-4E96-B3EB-DF5343886BA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45007" y="0"/>
            <a:ext cx="3346270" cy="696117"/>
          </a:xfrm>
          <a:prstGeom prst="rect">
            <a:avLst/>
          </a:prstGeom>
        </p:spPr>
      </p:pic>
    </p:spTree>
    <p:extLst>
      <p:ext uri="{BB962C8B-B14F-4D97-AF65-F5344CB8AC3E}">
        <p14:creationId xmlns:p14="http://schemas.microsoft.com/office/powerpoint/2010/main" val="41865339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7" presetClass="entr" presetSubtype="4" fill="hold" nodeType="after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p:cTn id="13" dur="500" fill="hold"/>
                                        <p:tgtEl>
                                          <p:spTgt spid="31"/>
                                        </p:tgtEl>
                                        <p:attrNameLst>
                                          <p:attrName>ppt_x</p:attrName>
                                        </p:attrNameLst>
                                      </p:cBhvr>
                                      <p:tavLst>
                                        <p:tav tm="0">
                                          <p:val>
                                            <p:strVal val="#ppt_x"/>
                                          </p:val>
                                        </p:tav>
                                        <p:tav tm="100000">
                                          <p:val>
                                            <p:strVal val="#ppt_x"/>
                                          </p:val>
                                        </p:tav>
                                      </p:tavLst>
                                    </p:anim>
                                    <p:anim calcmode="lin" valueType="num">
                                      <p:cBhvr>
                                        <p:cTn id="14" dur="500" fill="hold"/>
                                        <p:tgtEl>
                                          <p:spTgt spid="31"/>
                                        </p:tgtEl>
                                        <p:attrNameLst>
                                          <p:attrName>ppt_y</p:attrName>
                                        </p:attrNameLst>
                                      </p:cBhvr>
                                      <p:tavLst>
                                        <p:tav tm="0">
                                          <p:val>
                                            <p:strVal val="#ppt_y+#ppt_h/2"/>
                                          </p:val>
                                        </p:tav>
                                        <p:tav tm="100000">
                                          <p:val>
                                            <p:strVal val="#ppt_y"/>
                                          </p:val>
                                        </p:tav>
                                      </p:tavLst>
                                    </p:anim>
                                    <p:anim calcmode="lin" valueType="num">
                                      <p:cBhvr>
                                        <p:cTn id="15" dur="500" fill="hold"/>
                                        <p:tgtEl>
                                          <p:spTgt spid="31"/>
                                        </p:tgtEl>
                                        <p:attrNameLst>
                                          <p:attrName>ppt_w</p:attrName>
                                        </p:attrNameLst>
                                      </p:cBhvr>
                                      <p:tavLst>
                                        <p:tav tm="0">
                                          <p:val>
                                            <p:strVal val="#ppt_w"/>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left)">
                                      <p:cBhvr>
                                        <p:cTn id="20" dur="500"/>
                                        <p:tgtEl>
                                          <p:spTgt spid="35"/>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32" presetClass="emph" presetSubtype="0" fill="hold" nodeType="withEffect">
                                  <p:stCondLst>
                                    <p:cond delay="300"/>
                                  </p:stCondLst>
                                  <p:childTnLst>
                                    <p:animRot by="120000">
                                      <p:cBhvr>
                                        <p:cTn id="26" dur="100" fill="hold">
                                          <p:stCondLst>
                                            <p:cond delay="0"/>
                                          </p:stCondLst>
                                        </p:cTn>
                                        <p:tgtEl>
                                          <p:spTgt spid="2"/>
                                        </p:tgtEl>
                                        <p:attrNameLst>
                                          <p:attrName>r</p:attrName>
                                        </p:attrNameLst>
                                      </p:cBhvr>
                                    </p:animRot>
                                    <p:animRot by="-240000">
                                      <p:cBhvr>
                                        <p:cTn id="27" dur="200" fill="hold">
                                          <p:stCondLst>
                                            <p:cond delay="200"/>
                                          </p:stCondLst>
                                        </p:cTn>
                                        <p:tgtEl>
                                          <p:spTgt spid="2"/>
                                        </p:tgtEl>
                                        <p:attrNameLst>
                                          <p:attrName>r</p:attrName>
                                        </p:attrNameLst>
                                      </p:cBhvr>
                                    </p:animRot>
                                    <p:animRot by="240000">
                                      <p:cBhvr>
                                        <p:cTn id="28" dur="200" fill="hold">
                                          <p:stCondLst>
                                            <p:cond delay="400"/>
                                          </p:stCondLst>
                                        </p:cTn>
                                        <p:tgtEl>
                                          <p:spTgt spid="2"/>
                                        </p:tgtEl>
                                        <p:attrNameLst>
                                          <p:attrName>r</p:attrName>
                                        </p:attrNameLst>
                                      </p:cBhvr>
                                    </p:animRot>
                                    <p:animRot by="-240000">
                                      <p:cBhvr>
                                        <p:cTn id="29" dur="200" fill="hold">
                                          <p:stCondLst>
                                            <p:cond delay="600"/>
                                          </p:stCondLst>
                                        </p:cTn>
                                        <p:tgtEl>
                                          <p:spTgt spid="2"/>
                                        </p:tgtEl>
                                        <p:attrNameLst>
                                          <p:attrName>r</p:attrName>
                                        </p:attrNameLst>
                                      </p:cBhvr>
                                    </p:animRot>
                                    <p:animRot by="120000">
                                      <p:cBhvr>
                                        <p:cTn id="30" dur="200" fill="hold">
                                          <p:stCondLst>
                                            <p:cond delay="800"/>
                                          </p:stCondLst>
                                        </p:cTn>
                                        <p:tgtEl>
                                          <p:spTgt spid="2"/>
                                        </p:tgtEl>
                                        <p:attrNameLst>
                                          <p:attrName>r</p:attrName>
                                        </p:attrNameLst>
                                      </p:cBhvr>
                                    </p:animRot>
                                  </p:childTnLst>
                                </p:cTn>
                              </p:par>
                            </p:childTnLst>
                          </p:cTn>
                        </p:par>
                        <p:par>
                          <p:cTn id="31" fill="hold">
                            <p:stCondLst>
                              <p:cond delay="2800"/>
                            </p:stCondLst>
                            <p:childTnLst>
                              <p:par>
                                <p:cTn id="32" presetID="22" presetClass="entr" presetSubtype="8" fill="hold" nodeType="after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left)">
                                      <p:cBhvr>
                                        <p:cTn id="34" dur="500"/>
                                        <p:tgtEl>
                                          <p:spTgt spid="21"/>
                                        </p:tgtEl>
                                      </p:cBhvr>
                                    </p:animEffect>
                                  </p:childTnLst>
                                </p:cTn>
                              </p:par>
                              <p:par>
                                <p:cTn id="35" presetID="22" presetClass="entr" presetSubtype="8" fill="hold" grpId="0" nodeType="withEffect">
                                  <p:stCondLst>
                                    <p:cond delay="50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屏幕录制 2">
            <a:hlinkClick r:id="" action="ppaction://media"/>
            <a:extLst>
              <a:ext uri="{FF2B5EF4-FFF2-40B4-BE49-F238E27FC236}">
                <a16:creationId xmlns:a16="http://schemas.microsoft.com/office/drawing/2014/main" id="{AD33AE94-CEE7-4FB7-BDEB-31C8E336EB17}"/>
              </a:ext>
            </a:extLst>
          </p:cNvPr>
          <p:cNvPicPr>
            <a:picLocks noChangeAspect="1"/>
          </p:cNvPicPr>
          <p:nvPr>
            <a:videoFile r:link="rId1"/>
            <p:extLst>
              <p:ext uri="{DAA4B4D4-6D71-4841-9C94-3DE7FCFB9230}">
                <p14:media xmlns:p14="http://schemas.microsoft.com/office/powerpoint/2010/main" r:embed="rId2">
                  <p14:trim st="38587"/>
                </p14:media>
              </p:ext>
            </p:extLst>
          </p:nvPr>
        </p:nvPicPr>
        <p:blipFill>
          <a:blip r:embed="rId4"/>
          <a:stretch>
            <a:fillRect/>
          </a:stretch>
        </p:blipFill>
        <p:spPr>
          <a:xfrm>
            <a:off x="0" y="172720"/>
            <a:ext cx="12191332" cy="6512560"/>
          </a:xfrm>
          <a:prstGeom prst="rect">
            <a:avLst/>
          </a:prstGeom>
        </p:spPr>
      </p:pic>
      <p:pic>
        <p:nvPicPr>
          <p:cNvPr id="4" name="图片 3">
            <a:extLst>
              <a:ext uri="{FF2B5EF4-FFF2-40B4-BE49-F238E27FC236}">
                <a16:creationId xmlns:a16="http://schemas.microsoft.com/office/drawing/2014/main" id="{DACF55C5-C950-4198-A301-02A911EFA4F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45007" y="0"/>
            <a:ext cx="3346270" cy="696117"/>
          </a:xfrm>
          <a:prstGeom prst="rect">
            <a:avLst/>
          </a:prstGeom>
        </p:spPr>
      </p:pic>
    </p:spTree>
    <p:extLst>
      <p:ext uri="{BB962C8B-B14F-4D97-AF65-F5344CB8AC3E}">
        <p14:creationId xmlns:p14="http://schemas.microsoft.com/office/powerpoint/2010/main" val="6765506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3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_chenying0907 5"/>
          <p:cNvSpPr/>
          <p:nvPr>
            <p:custDataLst>
              <p:tags r:id="rId1"/>
            </p:custDataLst>
          </p:nvPr>
        </p:nvSpPr>
        <p:spPr>
          <a:xfrm>
            <a:off x="977762" y="2784295"/>
            <a:ext cx="2366568" cy="336374"/>
          </a:xfrm>
          <a:prstGeom prst="rect">
            <a:avLst/>
          </a:prstGeom>
        </p:spPr>
        <p:txBody>
          <a:bodyPr wrap="square">
            <a:spAutoFit/>
          </a:bodyPr>
          <a:lstStyle/>
          <a:p>
            <a:pPr>
              <a:lnSpc>
                <a:spcPct val="150000"/>
              </a:lnSpc>
            </a:pPr>
            <a:r>
              <a:rPr lang="zh-CN" altLang="en-US" sz="1200" dirty="0">
                <a:latin typeface="Arial"/>
                <a:ea typeface="微软雅黑"/>
                <a:cs typeface="+mn-ea"/>
                <a:sym typeface="Arial"/>
              </a:rPr>
              <a:t> </a:t>
            </a:r>
          </a:p>
        </p:txBody>
      </p:sp>
      <p:pic>
        <p:nvPicPr>
          <p:cNvPr id="3" name="图片 2">
            <a:extLst>
              <a:ext uri="{FF2B5EF4-FFF2-40B4-BE49-F238E27FC236}">
                <a16:creationId xmlns:a16="http://schemas.microsoft.com/office/drawing/2014/main" id="{AB113B17-4C72-48B9-9E66-6464AA20D951}"/>
              </a:ext>
            </a:extLst>
          </p:cNvPr>
          <p:cNvPicPr>
            <a:picLocks noChangeAspect="1"/>
          </p:cNvPicPr>
          <p:nvPr/>
        </p:nvPicPr>
        <p:blipFill>
          <a:blip r:embed="rId5"/>
          <a:stretch>
            <a:fillRect/>
          </a:stretch>
        </p:blipFill>
        <p:spPr>
          <a:xfrm>
            <a:off x="6340584" y="2468880"/>
            <a:ext cx="5851416" cy="4307840"/>
          </a:xfrm>
          <a:prstGeom prst="rect">
            <a:avLst/>
          </a:prstGeom>
        </p:spPr>
      </p:pic>
      <p:sp>
        <p:nvSpPr>
          <p:cNvPr id="7" name="PA_chenying0907 29"/>
          <p:cNvSpPr txBox="1"/>
          <p:nvPr>
            <p:custDataLst>
              <p:tags r:id="rId2"/>
            </p:custDataLst>
          </p:nvPr>
        </p:nvSpPr>
        <p:spPr>
          <a:xfrm>
            <a:off x="337294" y="269765"/>
            <a:ext cx="2374188" cy="415498"/>
          </a:xfrm>
          <a:prstGeom prst="rect">
            <a:avLst/>
          </a:prstGeom>
          <a:noFill/>
        </p:spPr>
        <p:txBody>
          <a:bodyPr wrap="square" rtlCol="0">
            <a:spAutoFit/>
          </a:bodyPr>
          <a:lstStyle/>
          <a:p>
            <a:r>
              <a:rPr lang="zh-CN" altLang="en-US" sz="2100" dirty="0">
                <a:latin typeface="Arial"/>
                <a:ea typeface="微软雅黑"/>
                <a:cs typeface="+mn-ea"/>
                <a:sym typeface="Arial"/>
              </a:rPr>
              <a:t>翻页的实现</a:t>
            </a:r>
          </a:p>
        </p:txBody>
      </p:sp>
      <p:pic>
        <p:nvPicPr>
          <p:cNvPr id="4" name="图片 3">
            <a:extLst>
              <a:ext uri="{FF2B5EF4-FFF2-40B4-BE49-F238E27FC236}">
                <a16:creationId xmlns:a16="http://schemas.microsoft.com/office/drawing/2014/main" id="{68188092-F351-4501-8048-9176420B7BBE}"/>
              </a:ext>
            </a:extLst>
          </p:cNvPr>
          <p:cNvPicPr>
            <a:picLocks noChangeAspect="1"/>
          </p:cNvPicPr>
          <p:nvPr/>
        </p:nvPicPr>
        <p:blipFill>
          <a:blip r:embed="rId6"/>
          <a:stretch>
            <a:fillRect/>
          </a:stretch>
        </p:blipFill>
        <p:spPr>
          <a:xfrm>
            <a:off x="609600" y="639792"/>
            <a:ext cx="5730984" cy="6136928"/>
          </a:xfrm>
          <a:prstGeom prst="rect">
            <a:avLst/>
          </a:prstGeom>
        </p:spPr>
      </p:pic>
      <p:pic>
        <p:nvPicPr>
          <p:cNvPr id="8" name="图片 7">
            <a:extLst>
              <a:ext uri="{FF2B5EF4-FFF2-40B4-BE49-F238E27FC236}">
                <a16:creationId xmlns:a16="http://schemas.microsoft.com/office/drawing/2014/main" id="{8BD80B02-7039-436A-BBE2-19867C6136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45007" y="0"/>
            <a:ext cx="3346270" cy="696117"/>
          </a:xfrm>
          <a:prstGeom prst="rect">
            <a:avLst/>
          </a:prstGeom>
        </p:spPr>
      </p:pic>
    </p:spTree>
    <p:extLst>
      <p:ext uri="{BB962C8B-B14F-4D97-AF65-F5344CB8AC3E}">
        <p14:creationId xmlns:p14="http://schemas.microsoft.com/office/powerpoint/2010/main" val="33646527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68"/>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7"/>
          <p:cNvSpPr>
            <a:spLocks noEditPoints="1"/>
          </p:cNvSpPr>
          <p:nvPr/>
        </p:nvSpPr>
        <p:spPr bwMode="auto">
          <a:xfrm>
            <a:off x="8305052" y="3137890"/>
            <a:ext cx="460069" cy="723175"/>
          </a:xfrm>
          <a:custGeom>
            <a:avLst/>
            <a:gdLst>
              <a:gd name="T0" fmla="*/ 3 w 223"/>
              <a:gd name="T1" fmla="*/ 196 h 351"/>
              <a:gd name="T2" fmla="*/ 10 w 223"/>
              <a:gd name="T3" fmla="*/ 177 h 351"/>
              <a:gd name="T4" fmla="*/ 53 w 223"/>
              <a:gd name="T5" fmla="*/ 157 h 351"/>
              <a:gd name="T6" fmla="*/ 76 w 223"/>
              <a:gd name="T7" fmla="*/ 97 h 351"/>
              <a:gd name="T8" fmla="*/ 90 w 223"/>
              <a:gd name="T9" fmla="*/ 88 h 351"/>
              <a:gd name="T10" fmla="*/ 90 w 223"/>
              <a:gd name="T11" fmla="*/ 88 h 351"/>
              <a:gd name="T12" fmla="*/ 119 w 223"/>
              <a:gd name="T13" fmla="*/ 88 h 351"/>
              <a:gd name="T14" fmla="*/ 119 w 223"/>
              <a:gd name="T15" fmla="*/ 88 h 351"/>
              <a:gd name="T16" fmla="*/ 125 w 223"/>
              <a:gd name="T17" fmla="*/ 89 h 351"/>
              <a:gd name="T18" fmla="*/ 184 w 223"/>
              <a:gd name="T19" fmla="*/ 118 h 351"/>
              <a:gd name="T20" fmla="*/ 190 w 223"/>
              <a:gd name="T21" fmla="*/ 123 h 351"/>
              <a:gd name="T22" fmla="*/ 219 w 223"/>
              <a:gd name="T23" fmla="*/ 167 h 351"/>
              <a:gd name="T24" fmla="*/ 215 w 223"/>
              <a:gd name="T25" fmla="*/ 187 h 351"/>
              <a:gd name="T26" fmla="*/ 207 w 223"/>
              <a:gd name="T27" fmla="*/ 190 h 351"/>
              <a:gd name="T28" fmla="*/ 195 w 223"/>
              <a:gd name="T29" fmla="*/ 183 h 351"/>
              <a:gd name="T30" fmla="*/ 167 w 223"/>
              <a:gd name="T31" fmla="*/ 143 h 351"/>
              <a:gd name="T32" fmla="*/ 134 w 223"/>
              <a:gd name="T33" fmla="*/ 126 h 351"/>
              <a:gd name="T34" fmla="*/ 135 w 223"/>
              <a:gd name="T35" fmla="*/ 131 h 351"/>
              <a:gd name="T36" fmla="*/ 148 w 223"/>
              <a:gd name="T37" fmla="*/ 190 h 351"/>
              <a:gd name="T38" fmla="*/ 138 w 223"/>
              <a:gd name="T39" fmla="*/ 222 h 351"/>
              <a:gd name="T40" fmla="*/ 87 w 223"/>
              <a:gd name="T41" fmla="*/ 273 h 351"/>
              <a:gd name="T42" fmla="*/ 59 w 223"/>
              <a:gd name="T43" fmla="*/ 342 h 351"/>
              <a:gd name="T44" fmla="*/ 46 w 223"/>
              <a:gd name="T45" fmla="*/ 351 h 351"/>
              <a:gd name="T46" fmla="*/ 40 w 223"/>
              <a:gd name="T47" fmla="*/ 350 h 351"/>
              <a:gd name="T48" fmla="*/ 32 w 223"/>
              <a:gd name="T49" fmla="*/ 331 h 351"/>
              <a:gd name="T50" fmla="*/ 61 w 223"/>
              <a:gd name="T51" fmla="*/ 258 h 351"/>
              <a:gd name="T52" fmla="*/ 63 w 223"/>
              <a:gd name="T53" fmla="*/ 254 h 351"/>
              <a:gd name="T54" fmla="*/ 72 w 223"/>
              <a:gd name="T55" fmla="*/ 242 h 351"/>
              <a:gd name="T56" fmla="*/ 97 w 223"/>
              <a:gd name="T57" fmla="*/ 203 h 351"/>
              <a:gd name="T58" fmla="*/ 86 w 223"/>
              <a:gd name="T59" fmla="*/ 152 h 351"/>
              <a:gd name="T60" fmla="*/ 78 w 223"/>
              <a:gd name="T61" fmla="*/ 173 h 351"/>
              <a:gd name="T62" fmla="*/ 71 w 223"/>
              <a:gd name="T63" fmla="*/ 181 h 351"/>
              <a:gd name="T64" fmla="*/ 22 w 223"/>
              <a:gd name="T65" fmla="*/ 203 h 351"/>
              <a:gd name="T66" fmla="*/ 16 w 223"/>
              <a:gd name="T67" fmla="*/ 205 h 351"/>
              <a:gd name="T68" fmla="*/ 3 w 223"/>
              <a:gd name="T69" fmla="*/ 196 h 351"/>
              <a:gd name="T70" fmla="*/ 82 w 223"/>
              <a:gd name="T71" fmla="*/ 73 h 351"/>
              <a:gd name="T72" fmla="*/ 119 w 223"/>
              <a:gd name="T73" fmla="*/ 36 h 351"/>
              <a:gd name="T74" fmla="*/ 82 w 223"/>
              <a:gd name="T75" fmla="*/ 0 h 351"/>
              <a:gd name="T76" fmla="*/ 46 w 223"/>
              <a:gd name="T77" fmla="*/ 36 h 351"/>
              <a:gd name="T78" fmla="*/ 82 w 223"/>
              <a:gd name="T79" fmla="*/ 73 h 351"/>
              <a:gd name="T80" fmla="*/ 153 w 223"/>
              <a:gd name="T81" fmla="*/ 225 h 351"/>
              <a:gd name="T82" fmla="*/ 147 w 223"/>
              <a:gd name="T83" fmla="*/ 232 h 351"/>
              <a:gd name="T84" fmla="*/ 123 w 223"/>
              <a:gd name="T85" fmla="*/ 256 h 351"/>
              <a:gd name="T86" fmla="*/ 133 w 223"/>
              <a:gd name="T87" fmla="*/ 281 h 351"/>
              <a:gd name="T88" fmla="*/ 138 w 223"/>
              <a:gd name="T89" fmla="*/ 288 h 351"/>
              <a:gd name="T90" fmla="*/ 180 w 223"/>
              <a:gd name="T91" fmla="*/ 345 h 351"/>
              <a:gd name="T92" fmla="*/ 192 w 223"/>
              <a:gd name="T93" fmla="*/ 351 h 351"/>
              <a:gd name="T94" fmla="*/ 201 w 223"/>
              <a:gd name="T95" fmla="*/ 348 h 351"/>
              <a:gd name="T96" fmla="*/ 204 w 223"/>
              <a:gd name="T97" fmla="*/ 328 h 351"/>
              <a:gd name="T98" fmla="*/ 162 w 223"/>
              <a:gd name="T99" fmla="*/ 272 h 351"/>
              <a:gd name="T100" fmla="*/ 153 w 223"/>
              <a:gd name="T101" fmla="*/ 225 h 351"/>
              <a:gd name="T102" fmla="*/ 153 w 223"/>
              <a:gd name="T103" fmla="*/ 225 h 351"/>
              <a:gd name="T104" fmla="*/ 153 w 223"/>
              <a:gd name="T105" fmla="*/ 225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3" h="351">
                <a:moveTo>
                  <a:pt x="3" y="196"/>
                </a:moveTo>
                <a:cubicBezTo>
                  <a:pt x="0" y="189"/>
                  <a:pt x="3" y="180"/>
                  <a:pt x="10" y="177"/>
                </a:cubicBezTo>
                <a:cubicBezTo>
                  <a:pt x="53" y="157"/>
                  <a:pt x="53" y="157"/>
                  <a:pt x="53" y="157"/>
                </a:cubicBezTo>
                <a:cubicBezTo>
                  <a:pt x="76" y="97"/>
                  <a:pt x="76" y="97"/>
                  <a:pt x="76" y="97"/>
                </a:cubicBezTo>
                <a:cubicBezTo>
                  <a:pt x="78" y="91"/>
                  <a:pt x="84" y="88"/>
                  <a:pt x="90" y="88"/>
                </a:cubicBezTo>
                <a:cubicBezTo>
                  <a:pt x="90" y="88"/>
                  <a:pt x="90" y="88"/>
                  <a:pt x="90" y="88"/>
                </a:cubicBezTo>
                <a:cubicBezTo>
                  <a:pt x="119" y="88"/>
                  <a:pt x="119" y="88"/>
                  <a:pt x="119" y="88"/>
                </a:cubicBezTo>
                <a:cubicBezTo>
                  <a:pt x="119" y="88"/>
                  <a:pt x="119" y="88"/>
                  <a:pt x="119" y="88"/>
                </a:cubicBezTo>
                <a:cubicBezTo>
                  <a:pt x="121" y="88"/>
                  <a:pt x="123" y="88"/>
                  <a:pt x="125" y="89"/>
                </a:cubicBezTo>
                <a:cubicBezTo>
                  <a:pt x="184" y="118"/>
                  <a:pt x="184" y="118"/>
                  <a:pt x="184" y="118"/>
                </a:cubicBezTo>
                <a:cubicBezTo>
                  <a:pt x="186" y="119"/>
                  <a:pt x="188" y="121"/>
                  <a:pt x="190" y="123"/>
                </a:cubicBezTo>
                <a:cubicBezTo>
                  <a:pt x="219" y="167"/>
                  <a:pt x="219" y="167"/>
                  <a:pt x="219" y="167"/>
                </a:cubicBezTo>
                <a:cubicBezTo>
                  <a:pt x="223" y="174"/>
                  <a:pt x="222" y="183"/>
                  <a:pt x="215" y="187"/>
                </a:cubicBezTo>
                <a:cubicBezTo>
                  <a:pt x="212" y="189"/>
                  <a:pt x="209" y="190"/>
                  <a:pt x="207" y="190"/>
                </a:cubicBezTo>
                <a:cubicBezTo>
                  <a:pt x="202" y="190"/>
                  <a:pt x="197" y="188"/>
                  <a:pt x="195" y="183"/>
                </a:cubicBezTo>
                <a:cubicBezTo>
                  <a:pt x="167" y="143"/>
                  <a:pt x="167" y="143"/>
                  <a:pt x="167" y="143"/>
                </a:cubicBezTo>
                <a:cubicBezTo>
                  <a:pt x="134" y="126"/>
                  <a:pt x="134" y="126"/>
                  <a:pt x="134" y="126"/>
                </a:cubicBezTo>
                <a:cubicBezTo>
                  <a:pt x="135" y="129"/>
                  <a:pt x="135" y="131"/>
                  <a:pt x="135" y="131"/>
                </a:cubicBezTo>
                <a:cubicBezTo>
                  <a:pt x="139" y="153"/>
                  <a:pt x="145" y="181"/>
                  <a:pt x="148" y="190"/>
                </a:cubicBezTo>
                <a:cubicBezTo>
                  <a:pt x="153" y="210"/>
                  <a:pt x="138" y="222"/>
                  <a:pt x="138" y="222"/>
                </a:cubicBezTo>
                <a:cubicBezTo>
                  <a:pt x="87" y="273"/>
                  <a:pt x="87" y="273"/>
                  <a:pt x="87" y="273"/>
                </a:cubicBezTo>
                <a:cubicBezTo>
                  <a:pt x="59" y="342"/>
                  <a:pt x="59" y="342"/>
                  <a:pt x="59" y="342"/>
                </a:cubicBezTo>
                <a:cubicBezTo>
                  <a:pt x="57" y="348"/>
                  <a:pt x="52" y="351"/>
                  <a:pt x="46" y="351"/>
                </a:cubicBezTo>
                <a:cubicBezTo>
                  <a:pt x="44" y="351"/>
                  <a:pt x="42" y="351"/>
                  <a:pt x="40" y="350"/>
                </a:cubicBezTo>
                <a:cubicBezTo>
                  <a:pt x="33" y="347"/>
                  <a:pt x="29" y="338"/>
                  <a:pt x="32" y="331"/>
                </a:cubicBezTo>
                <a:cubicBezTo>
                  <a:pt x="61" y="258"/>
                  <a:pt x="61" y="258"/>
                  <a:pt x="61" y="258"/>
                </a:cubicBezTo>
                <a:cubicBezTo>
                  <a:pt x="62" y="256"/>
                  <a:pt x="62" y="255"/>
                  <a:pt x="63" y="254"/>
                </a:cubicBezTo>
                <a:cubicBezTo>
                  <a:pt x="72" y="242"/>
                  <a:pt x="72" y="242"/>
                  <a:pt x="72" y="242"/>
                </a:cubicBezTo>
                <a:cubicBezTo>
                  <a:pt x="97" y="203"/>
                  <a:pt x="97" y="203"/>
                  <a:pt x="97" y="203"/>
                </a:cubicBezTo>
                <a:cubicBezTo>
                  <a:pt x="86" y="152"/>
                  <a:pt x="86" y="152"/>
                  <a:pt x="86" y="152"/>
                </a:cubicBezTo>
                <a:cubicBezTo>
                  <a:pt x="78" y="173"/>
                  <a:pt x="78" y="173"/>
                  <a:pt x="78" y="173"/>
                </a:cubicBezTo>
                <a:cubicBezTo>
                  <a:pt x="77" y="177"/>
                  <a:pt x="74" y="180"/>
                  <a:pt x="71" y="181"/>
                </a:cubicBezTo>
                <a:cubicBezTo>
                  <a:pt x="22" y="203"/>
                  <a:pt x="22" y="203"/>
                  <a:pt x="22" y="203"/>
                </a:cubicBezTo>
                <a:cubicBezTo>
                  <a:pt x="20" y="204"/>
                  <a:pt x="18" y="205"/>
                  <a:pt x="16" y="205"/>
                </a:cubicBezTo>
                <a:cubicBezTo>
                  <a:pt x="11" y="205"/>
                  <a:pt x="6" y="201"/>
                  <a:pt x="3" y="196"/>
                </a:cubicBezTo>
                <a:close/>
                <a:moveTo>
                  <a:pt x="82" y="73"/>
                </a:moveTo>
                <a:cubicBezTo>
                  <a:pt x="102" y="73"/>
                  <a:pt x="119" y="56"/>
                  <a:pt x="119" y="36"/>
                </a:cubicBezTo>
                <a:cubicBezTo>
                  <a:pt x="119" y="16"/>
                  <a:pt x="102" y="0"/>
                  <a:pt x="82" y="0"/>
                </a:cubicBezTo>
                <a:cubicBezTo>
                  <a:pt x="62" y="0"/>
                  <a:pt x="46" y="16"/>
                  <a:pt x="46" y="36"/>
                </a:cubicBezTo>
                <a:cubicBezTo>
                  <a:pt x="46" y="56"/>
                  <a:pt x="62" y="73"/>
                  <a:pt x="82" y="73"/>
                </a:cubicBezTo>
                <a:close/>
                <a:moveTo>
                  <a:pt x="153" y="225"/>
                </a:moveTo>
                <a:cubicBezTo>
                  <a:pt x="151" y="228"/>
                  <a:pt x="148" y="231"/>
                  <a:pt x="147" y="232"/>
                </a:cubicBezTo>
                <a:cubicBezTo>
                  <a:pt x="123" y="256"/>
                  <a:pt x="123" y="256"/>
                  <a:pt x="123" y="256"/>
                </a:cubicBezTo>
                <a:cubicBezTo>
                  <a:pt x="133" y="281"/>
                  <a:pt x="133" y="281"/>
                  <a:pt x="133" y="281"/>
                </a:cubicBezTo>
                <a:cubicBezTo>
                  <a:pt x="134" y="284"/>
                  <a:pt x="136" y="286"/>
                  <a:pt x="138" y="288"/>
                </a:cubicBezTo>
                <a:cubicBezTo>
                  <a:pt x="180" y="345"/>
                  <a:pt x="180" y="345"/>
                  <a:pt x="180" y="345"/>
                </a:cubicBezTo>
                <a:cubicBezTo>
                  <a:pt x="183" y="349"/>
                  <a:pt x="188" y="351"/>
                  <a:pt x="192" y="351"/>
                </a:cubicBezTo>
                <a:cubicBezTo>
                  <a:pt x="195" y="351"/>
                  <a:pt x="198" y="350"/>
                  <a:pt x="201" y="348"/>
                </a:cubicBezTo>
                <a:cubicBezTo>
                  <a:pt x="207" y="343"/>
                  <a:pt x="209" y="334"/>
                  <a:pt x="204" y="328"/>
                </a:cubicBezTo>
                <a:cubicBezTo>
                  <a:pt x="162" y="272"/>
                  <a:pt x="162" y="272"/>
                  <a:pt x="162" y="272"/>
                </a:cubicBezTo>
                <a:cubicBezTo>
                  <a:pt x="153" y="225"/>
                  <a:pt x="153" y="225"/>
                  <a:pt x="153" y="225"/>
                </a:cubicBezTo>
                <a:close/>
                <a:moveTo>
                  <a:pt x="153" y="225"/>
                </a:moveTo>
                <a:cubicBezTo>
                  <a:pt x="153" y="225"/>
                  <a:pt x="153" y="225"/>
                  <a:pt x="153" y="225"/>
                </a:cubicBezTo>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grpSp>
        <p:nvGrpSpPr>
          <p:cNvPr id="5" name="组合 4"/>
          <p:cNvGrpSpPr/>
          <p:nvPr/>
        </p:nvGrpSpPr>
        <p:grpSpPr>
          <a:xfrm>
            <a:off x="6938879" y="1948211"/>
            <a:ext cx="617344" cy="667320"/>
            <a:chOff x="6902450" y="3638551"/>
            <a:chExt cx="666750" cy="720725"/>
          </a:xfrm>
          <a:solidFill>
            <a:schemeClr val="tx1">
              <a:lumMod val="85000"/>
              <a:lumOff val="15000"/>
            </a:schemeClr>
          </a:solidFill>
        </p:grpSpPr>
        <p:sp>
          <p:nvSpPr>
            <p:cNvPr id="6" name="Oval 8"/>
            <p:cNvSpPr>
              <a:spLocks noChangeArrowheads="1"/>
            </p:cNvSpPr>
            <p:nvPr/>
          </p:nvSpPr>
          <p:spPr bwMode="auto">
            <a:xfrm>
              <a:off x="6996112" y="3638551"/>
              <a:ext cx="150813" cy="1508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sp>
          <p:nvSpPr>
            <p:cNvPr id="7" name="Freeform 9"/>
            <p:cNvSpPr>
              <a:spLocks/>
            </p:cNvSpPr>
            <p:nvPr/>
          </p:nvSpPr>
          <p:spPr bwMode="auto">
            <a:xfrm>
              <a:off x="7286625" y="4048126"/>
              <a:ext cx="282575" cy="134938"/>
            </a:xfrm>
            <a:custGeom>
              <a:avLst/>
              <a:gdLst>
                <a:gd name="T0" fmla="*/ 27 w 127"/>
                <a:gd name="T1" fmla="*/ 0 h 61"/>
                <a:gd name="T2" fmla="*/ 0 w 127"/>
                <a:gd name="T3" fmla="*/ 26 h 61"/>
                <a:gd name="T4" fmla="*/ 17 w 127"/>
                <a:gd name="T5" fmla="*/ 51 h 61"/>
                <a:gd name="T6" fmla="*/ 34 w 127"/>
                <a:gd name="T7" fmla="*/ 61 h 61"/>
                <a:gd name="T8" fmla="*/ 108 w 127"/>
                <a:gd name="T9" fmla="*/ 61 h 61"/>
                <a:gd name="T10" fmla="*/ 127 w 127"/>
                <a:gd name="T11" fmla="*/ 42 h 61"/>
                <a:gd name="T12" fmla="*/ 108 w 127"/>
                <a:gd name="T13" fmla="*/ 24 h 61"/>
                <a:gd name="T14" fmla="*/ 44 w 127"/>
                <a:gd name="T15" fmla="*/ 24 h 61"/>
                <a:gd name="T16" fmla="*/ 27 w 127"/>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61">
                  <a:moveTo>
                    <a:pt x="27" y="0"/>
                  </a:moveTo>
                  <a:cubicBezTo>
                    <a:pt x="25" y="9"/>
                    <a:pt x="1" y="26"/>
                    <a:pt x="0" y="26"/>
                  </a:cubicBezTo>
                  <a:cubicBezTo>
                    <a:pt x="17" y="51"/>
                    <a:pt x="17" y="51"/>
                    <a:pt x="17" y="51"/>
                  </a:cubicBezTo>
                  <a:cubicBezTo>
                    <a:pt x="21" y="58"/>
                    <a:pt x="27" y="61"/>
                    <a:pt x="34" y="61"/>
                  </a:cubicBezTo>
                  <a:cubicBezTo>
                    <a:pt x="108" y="61"/>
                    <a:pt x="108" y="61"/>
                    <a:pt x="108" y="61"/>
                  </a:cubicBezTo>
                  <a:cubicBezTo>
                    <a:pt x="119" y="61"/>
                    <a:pt x="127" y="53"/>
                    <a:pt x="127" y="42"/>
                  </a:cubicBezTo>
                  <a:cubicBezTo>
                    <a:pt x="127" y="32"/>
                    <a:pt x="118" y="24"/>
                    <a:pt x="108" y="24"/>
                  </a:cubicBezTo>
                  <a:cubicBezTo>
                    <a:pt x="44" y="24"/>
                    <a:pt x="44" y="24"/>
                    <a:pt x="44" y="24"/>
                  </a:cubicBezTo>
                  <a:cubicBezTo>
                    <a:pt x="27" y="0"/>
                    <a:pt x="27" y="0"/>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sp>
          <p:nvSpPr>
            <p:cNvPr id="8" name="Freeform 10"/>
            <p:cNvSpPr>
              <a:spLocks/>
            </p:cNvSpPr>
            <p:nvPr/>
          </p:nvSpPr>
          <p:spPr bwMode="auto">
            <a:xfrm>
              <a:off x="6902450" y="3729038"/>
              <a:ext cx="549275" cy="630238"/>
            </a:xfrm>
            <a:custGeom>
              <a:avLst/>
              <a:gdLst>
                <a:gd name="T0" fmla="*/ 14 w 247"/>
                <a:gd name="T1" fmla="*/ 106 h 283"/>
                <a:gd name="T2" fmla="*/ 3 w 247"/>
                <a:gd name="T3" fmla="*/ 125 h 283"/>
                <a:gd name="T4" fmla="*/ 19 w 247"/>
                <a:gd name="T5" fmla="*/ 137 h 283"/>
                <a:gd name="T6" fmla="*/ 20 w 247"/>
                <a:gd name="T7" fmla="*/ 137 h 283"/>
                <a:gd name="T8" fmla="*/ 79 w 247"/>
                <a:gd name="T9" fmla="*/ 122 h 283"/>
                <a:gd name="T10" fmla="*/ 90 w 247"/>
                <a:gd name="T11" fmla="*/ 112 h 283"/>
                <a:gd name="T12" fmla="*/ 99 w 247"/>
                <a:gd name="T13" fmla="*/ 83 h 283"/>
                <a:gd name="T14" fmla="*/ 131 w 247"/>
                <a:gd name="T15" fmla="*/ 136 h 283"/>
                <a:gd name="T16" fmla="*/ 91 w 247"/>
                <a:gd name="T17" fmla="*/ 166 h 283"/>
                <a:gd name="T18" fmla="*/ 86 w 247"/>
                <a:gd name="T19" fmla="*/ 188 h 283"/>
                <a:gd name="T20" fmla="*/ 122 w 247"/>
                <a:gd name="T21" fmla="*/ 272 h 283"/>
                <a:gd name="T22" fmla="*/ 139 w 247"/>
                <a:gd name="T23" fmla="*/ 283 h 283"/>
                <a:gd name="T24" fmla="*/ 147 w 247"/>
                <a:gd name="T25" fmla="*/ 281 h 283"/>
                <a:gd name="T26" fmla="*/ 156 w 247"/>
                <a:gd name="T27" fmla="*/ 257 h 283"/>
                <a:gd name="T28" fmla="*/ 125 w 247"/>
                <a:gd name="T29" fmla="*/ 188 h 283"/>
                <a:gd name="T30" fmla="*/ 177 w 247"/>
                <a:gd name="T31" fmla="*/ 150 h 283"/>
                <a:gd name="T32" fmla="*/ 183 w 247"/>
                <a:gd name="T33" fmla="*/ 143 h 283"/>
                <a:gd name="T34" fmla="*/ 179 w 247"/>
                <a:gd name="T35" fmla="*/ 106 h 283"/>
                <a:gd name="T36" fmla="*/ 139 w 247"/>
                <a:gd name="T37" fmla="*/ 44 h 283"/>
                <a:gd name="T38" fmla="*/ 170 w 247"/>
                <a:gd name="T39" fmla="*/ 33 h 283"/>
                <a:gd name="T40" fmla="*/ 223 w 247"/>
                <a:gd name="T41" fmla="*/ 60 h 283"/>
                <a:gd name="T42" fmla="*/ 231 w 247"/>
                <a:gd name="T43" fmla="*/ 61 h 283"/>
                <a:gd name="T44" fmla="*/ 243 w 247"/>
                <a:gd name="T45" fmla="*/ 53 h 283"/>
                <a:gd name="T46" fmla="*/ 236 w 247"/>
                <a:gd name="T47" fmla="*/ 33 h 283"/>
                <a:gd name="T48" fmla="*/ 178 w 247"/>
                <a:gd name="T49" fmla="*/ 1 h 283"/>
                <a:gd name="T50" fmla="*/ 166 w 247"/>
                <a:gd name="T51" fmla="*/ 1 h 283"/>
                <a:gd name="T52" fmla="*/ 114 w 247"/>
                <a:gd name="T53" fmla="*/ 19 h 283"/>
                <a:gd name="T54" fmla="*/ 108 w 247"/>
                <a:gd name="T55" fmla="*/ 23 h 283"/>
                <a:gd name="T56" fmla="*/ 86 w 247"/>
                <a:gd name="T57" fmla="*/ 38 h 283"/>
                <a:gd name="T58" fmla="*/ 80 w 247"/>
                <a:gd name="T59" fmla="*/ 45 h 283"/>
                <a:gd name="T60" fmla="*/ 79 w 247"/>
                <a:gd name="T61" fmla="*/ 48 h 283"/>
                <a:gd name="T62" fmla="*/ 64 w 247"/>
                <a:gd name="T63" fmla="*/ 94 h 283"/>
                <a:gd name="T64" fmla="*/ 14 w 247"/>
                <a:gd name="T65" fmla="*/ 10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7" h="283">
                  <a:moveTo>
                    <a:pt x="14" y="106"/>
                  </a:moveTo>
                  <a:cubicBezTo>
                    <a:pt x="5" y="107"/>
                    <a:pt x="0" y="116"/>
                    <a:pt x="3" y="125"/>
                  </a:cubicBezTo>
                  <a:cubicBezTo>
                    <a:pt x="4" y="133"/>
                    <a:pt x="11" y="139"/>
                    <a:pt x="19" y="137"/>
                  </a:cubicBezTo>
                  <a:cubicBezTo>
                    <a:pt x="20" y="137"/>
                    <a:pt x="20" y="137"/>
                    <a:pt x="20" y="137"/>
                  </a:cubicBezTo>
                  <a:cubicBezTo>
                    <a:pt x="79" y="122"/>
                    <a:pt x="79" y="122"/>
                    <a:pt x="79" y="122"/>
                  </a:cubicBezTo>
                  <a:cubicBezTo>
                    <a:pt x="84" y="121"/>
                    <a:pt x="88" y="117"/>
                    <a:pt x="90" y="112"/>
                  </a:cubicBezTo>
                  <a:cubicBezTo>
                    <a:pt x="99" y="83"/>
                    <a:pt x="99" y="83"/>
                    <a:pt x="99" y="83"/>
                  </a:cubicBezTo>
                  <a:cubicBezTo>
                    <a:pt x="131" y="136"/>
                    <a:pt x="131" y="136"/>
                    <a:pt x="131" y="136"/>
                  </a:cubicBezTo>
                  <a:cubicBezTo>
                    <a:pt x="91" y="166"/>
                    <a:pt x="91" y="166"/>
                    <a:pt x="91" y="166"/>
                  </a:cubicBezTo>
                  <a:cubicBezTo>
                    <a:pt x="84" y="171"/>
                    <a:pt x="82" y="181"/>
                    <a:pt x="86" y="188"/>
                  </a:cubicBezTo>
                  <a:cubicBezTo>
                    <a:pt x="122" y="272"/>
                    <a:pt x="122" y="272"/>
                    <a:pt x="122" y="272"/>
                  </a:cubicBezTo>
                  <a:cubicBezTo>
                    <a:pt x="125" y="279"/>
                    <a:pt x="132" y="283"/>
                    <a:pt x="139" y="283"/>
                  </a:cubicBezTo>
                  <a:cubicBezTo>
                    <a:pt x="141" y="283"/>
                    <a:pt x="144" y="283"/>
                    <a:pt x="147" y="281"/>
                  </a:cubicBezTo>
                  <a:cubicBezTo>
                    <a:pt x="156" y="277"/>
                    <a:pt x="160" y="266"/>
                    <a:pt x="156" y="257"/>
                  </a:cubicBezTo>
                  <a:cubicBezTo>
                    <a:pt x="125" y="188"/>
                    <a:pt x="125" y="188"/>
                    <a:pt x="125" y="188"/>
                  </a:cubicBezTo>
                  <a:cubicBezTo>
                    <a:pt x="177" y="150"/>
                    <a:pt x="177" y="150"/>
                    <a:pt x="177" y="150"/>
                  </a:cubicBezTo>
                  <a:cubicBezTo>
                    <a:pt x="180" y="148"/>
                    <a:pt x="182" y="145"/>
                    <a:pt x="183" y="143"/>
                  </a:cubicBezTo>
                  <a:cubicBezTo>
                    <a:pt x="191" y="132"/>
                    <a:pt x="187" y="119"/>
                    <a:pt x="179" y="106"/>
                  </a:cubicBezTo>
                  <a:cubicBezTo>
                    <a:pt x="139" y="44"/>
                    <a:pt x="139" y="44"/>
                    <a:pt x="139" y="44"/>
                  </a:cubicBezTo>
                  <a:cubicBezTo>
                    <a:pt x="170" y="33"/>
                    <a:pt x="170" y="33"/>
                    <a:pt x="170" y="33"/>
                  </a:cubicBezTo>
                  <a:cubicBezTo>
                    <a:pt x="223" y="60"/>
                    <a:pt x="223" y="60"/>
                    <a:pt x="223" y="60"/>
                  </a:cubicBezTo>
                  <a:cubicBezTo>
                    <a:pt x="226" y="61"/>
                    <a:pt x="228" y="61"/>
                    <a:pt x="231" y="61"/>
                  </a:cubicBezTo>
                  <a:cubicBezTo>
                    <a:pt x="236" y="61"/>
                    <a:pt x="241" y="58"/>
                    <a:pt x="243" y="53"/>
                  </a:cubicBezTo>
                  <a:cubicBezTo>
                    <a:pt x="247" y="46"/>
                    <a:pt x="245" y="37"/>
                    <a:pt x="236" y="33"/>
                  </a:cubicBezTo>
                  <a:cubicBezTo>
                    <a:pt x="178" y="1"/>
                    <a:pt x="178" y="1"/>
                    <a:pt x="178" y="1"/>
                  </a:cubicBezTo>
                  <a:cubicBezTo>
                    <a:pt x="175" y="0"/>
                    <a:pt x="170" y="0"/>
                    <a:pt x="166" y="1"/>
                  </a:cubicBezTo>
                  <a:cubicBezTo>
                    <a:pt x="114" y="19"/>
                    <a:pt x="114" y="19"/>
                    <a:pt x="114" y="19"/>
                  </a:cubicBezTo>
                  <a:cubicBezTo>
                    <a:pt x="112" y="20"/>
                    <a:pt x="110" y="21"/>
                    <a:pt x="108" y="23"/>
                  </a:cubicBezTo>
                  <a:cubicBezTo>
                    <a:pt x="86" y="38"/>
                    <a:pt x="86" y="38"/>
                    <a:pt x="86" y="38"/>
                  </a:cubicBezTo>
                  <a:cubicBezTo>
                    <a:pt x="83" y="40"/>
                    <a:pt x="81" y="43"/>
                    <a:pt x="80" y="45"/>
                  </a:cubicBezTo>
                  <a:cubicBezTo>
                    <a:pt x="80" y="46"/>
                    <a:pt x="79" y="47"/>
                    <a:pt x="79" y="48"/>
                  </a:cubicBezTo>
                  <a:cubicBezTo>
                    <a:pt x="64" y="94"/>
                    <a:pt x="64" y="94"/>
                    <a:pt x="64" y="94"/>
                  </a:cubicBezTo>
                  <a:cubicBezTo>
                    <a:pt x="14" y="106"/>
                    <a:pt x="14" y="106"/>
                    <a:pt x="14"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grpSp>
      <p:grpSp>
        <p:nvGrpSpPr>
          <p:cNvPr id="9" name="组合 8"/>
          <p:cNvGrpSpPr/>
          <p:nvPr/>
        </p:nvGrpSpPr>
        <p:grpSpPr>
          <a:xfrm>
            <a:off x="5370876" y="3048580"/>
            <a:ext cx="680549" cy="608525"/>
            <a:chOff x="5514975" y="2330451"/>
            <a:chExt cx="735013" cy="657225"/>
          </a:xfrm>
          <a:solidFill>
            <a:schemeClr val="tx1">
              <a:lumMod val="85000"/>
              <a:lumOff val="15000"/>
            </a:schemeClr>
          </a:solidFill>
        </p:grpSpPr>
        <p:sp>
          <p:nvSpPr>
            <p:cNvPr id="10" name="Freeform 11"/>
            <p:cNvSpPr>
              <a:spLocks noEditPoints="1"/>
            </p:cNvSpPr>
            <p:nvPr/>
          </p:nvSpPr>
          <p:spPr bwMode="auto">
            <a:xfrm>
              <a:off x="5962650" y="2709863"/>
              <a:ext cx="287338" cy="174625"/>
            </a:xfrm>
            <a:custGeom>
              <a:avLst/>
              <a:gdLst>
                <a:gd name="T0" fmla="*/ 52 w 129"/>
                <a:gd name="T1" fmla="*/ 35 h 79"/>
                <a:gd name="T2" fmla="*/ 24 w 129"/>
                <a:gd name="T3" fmla="*/ 0 h 79"/>
                <a:gd name="T4" fmla="*/ 10 w 129"/>
                <a:gd name="T5" fmla="*/ 18 h 79"/>
                <a:gd name="T6" fmla="*/ 0 w 129"/>
                <a:gd name="T7" fmla="*/ 23 h 79"/>
                <a:gd name="T8" fmla="*/ 29 w 129"/>
                <a:gd name="T9" fmla="*/ 60 h 79"/>
                <a:gd name="T10" fmla="*/ 39 w 129"/>
                <a:gd name="T11" fmla="*/ 66 h 79"/>
                <a:gd name="T12" fmla="*/ 107 w 129"/>
                <a:gd name="T13" fmla="*/ 79 h 79"/>
                <a:gd name="T14" fmla="*/ 111 w 129"/>
                <a:gd name="T15" fmla="*/ 79 h 79"/>
                <a:gd name="T16" fmla="*/ 127 w 129"/>
                <a:gd name="T17" fmla="*/ 66 h 79"/>
                <a:gd name="T18" fmla="*/ 114 w 129"/>
                <a:gd name="T19" fmla="*/ 47 h 79"/>
                <a:gd name="T20" fmla="*/ 52 w 129"/>
                <a:gd name="T21" fmla="*/ 35 h 79"/>
                <a:gd name="T22" fmla="*/ 114 w 129"/>
                <a:gd name="T23" fmla="*/ 47 h 79"/>
                <a:gd name="T24" fmla="*/ 114 w 129"/>
                <a:gd name="T25" fmla="*/ 47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 h="79">
                  <a:moveTo>
                    <a:pt x="52" y="35"/>
                  </a:moveTo>
                  <a:cubicBezTo>
                    <a:pt x="24" y="0"/>
                    <a:pt x="24" y="0"/>
                    <a:pt x="24" y="0"/>
                  </a:cubicBezTo>
                  <a:cubicBezTo>
                    <a:pt x="22" y="8"/>
                    <a:pt x="17" y="14"/>
                    <a:pt x="10" y="18"/>
                  </a:cubicBezTo>
                  <a:cubicBezTo>
                    <a:pt x="0" y="23"/>
                    <a:pt x="0" y="23"/>
                    <a:pt x="0" y="23"/>
                  </a:cubicBezTo>
                  <a:cubicBezTo>
                    <a:pt x="29" y="60"/>
                    <a:pt x="29" y="60"/>
                    <a:pt x="29" y="60"/>
                  </a:cubicBezTo>
                  <a:cubicBezTo>
                    <a:pt x="32" y="63"/>
                    <a:pt x="35" y="65"/>
                    <a:pt x="39" y="66"/>
                  </a:cubicBezTo>
                  <a:cubicBezTo>
                    <a:pt x="107" y="79"/>
                    <a:pt x="107" y="79"/>
                    <a:pt x="107" y="79"/>
                  </a:cubicBezTo>
                  <a:cubicBezTo>
                    <a:pt x="108" y="79"/>
                    <a:pt x="110" y="79"/>
                    <a:pt x="111" y="79"/>
                  </a:cubicBezTo>
                  <a:cubicBezTo>
                    <a:pt x="118" y="79"/>
                    <a:pt x="125" y="74"/>
                    <a:pt x="127" y="66"/>
                  </a:cubicBezTo>
                  <a:cubicBezTo>
                    <a:pt x="129" y="57"/>
                    <a:pt x="123" y="48"/>
                    <a:pt x="114" y="47"/>
                  </a:cubicBezTo>
                  <a:lnTo>
                    <a:pt x="52" y="35"/>
                  </a:lnTo>
                  <a:close/>
                  <a:moveTo>
                    <a:pt x="114" y="47"/>
                  </a:moveTo>
                  <a:cubicBezTo>
                    <a:pt x="114" y="47"/>
                    <a:pt x="114" y="47"/>
                    <a:pt x="114" y="4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sp>
          <p:nvSpPr>
            <p:cNvPr id="11" name="Freeform 12"/>
            <p:cNvSpPr>
              <a:spLocks noEditPoints="1"/>
            </p:cNvSpPr>
            <p:nvPr/>
          </p:nvSpPr>
          <p:spPr bwMode="auto">
            <a:xfrm>
              <a:off x="5594350" y="2330451"/>
              <a:ext cx="160338" cy="161925"/>
            </a:xfrm>
            <a:custGeom>
              <a:avLst/>
              <a:gdLst>
                <a:gd name="T0" fmla="*/ 0 w 72"/>
                <a:gd name="T1" fmla="*/ 36 h 73"/>
                <a:gd name="T2" fmla="*/ 36 w 72"/>
                <a:gd name="T3" fmla="*/ 0 h 73"/>
                <a:gd name="T4" fmla="*/ 72 w 72"/>
                <a:gd name="T5" fmla="*/ 36 h 73"/>
                <a:gd name="T6" fmla="*/ 36 w 72"/>
                <a:gd name="T7" fmla="*/ 73 h 73"/>
                <a:gd name="T8" fmla="*/ 0 w 72"/>
                <a:gd name="T9" fmla="*/ 36 h 73"/>
                <a:gd name="T10" fmla="*/ 0 w 72"/>
                <a:gd name="T11" fmla="*/ 36 h 73"/>
                <a:gd name="T12" fmla="*/ 0 w 7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72" h="73">
                  <a:moveTo>
                    <a:pt x="0" y="36"/>
                  </a:moveTo>
                  <a:cubicBezTo>
                    <a:pt x="0" y="16"/>
                    <a:pt x="16" y="0"/>
                    <a:pt x="36" y="0"/>
                  </a:cubicBezTo>
                  <a:cubicBezTo>
                    <a:pt x="56" y="0"/>
                    <a:pt x="72" y="16"/>
                    <a:pt x="72" y="36"/>
                  </a:cubicBezTo>
                  <a:cubicBezTo>
                    <a:pt x="72" y="56"/>
                    <a:pt x="56" y="73"/>
                    <a:pt x="36" y="73"/>
                  </a:cubicBezTo>
                  <a:cubicBezTo>
                    <a:pt x="16" y="73"/>
                    <a:pt x="0" y="56"/>
                    <a:pt x="0" y="36"/>
                  </a:cubicBezTo>
                  <a:close/>
                  <a:moveTo>
                    <a:pt x="0" y="36"/>
                  </a:moveTo>
                  <a:cubicBezTo>
                    <a:pt x="0" y="36"/>
                    <a:pt x="0" y="36"/>
                    <a:pt x="0" y="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sp>
          <p:nvSpPr>
            <p:cNvPr id="12" name="Freeform 13"/>
            <p:cNvSpPr>
              <a:spLocks noEditPoints="1"/>
            </p:cNvSpPr>
            <p:nvPr/>
          </p:nvSpPr>
          <p:spPr bwMode="auto">
            <a:xfrm>
              <a:off x="5514975" y="2379663"/>
              <a:ext cx="541338" cy="608013"/>
            </a:xfrm>
            <a:custGeom>
              <a:avLst/>
              <a:gdLst>
                <a:gd name="T0" fmla="*/ 151 w 243"/>
                <a:gd name="T1" fmla="*/ 5 h 273"/>
                <a:gd name="T2" fmla="*/ 60 w 243"/>
                <a:gd name="T3" fmla="*/ 92 h 273"/>
                <a:gd name="T4" fmla="*/ 29 w 243"/>
                <a:gd name="T5" fmla="*/ 64 h 273"/>
                <a:gd name="T6" fmla="*/ 18 w 243"/>
                <a:gd name="T7" fmla="*/ 59 h 273"/>
                <a:gd name="T8" fmla="*/ 6 w 243"/>
                <a:gd name="T9" fmla="*/ 64 h 273"/>
                <a:gd name="T10" fmla="*/ 7 w 243"/>
                <a:gd name="T11" fmla="*/ 87 h 273"/>
                <a:gd name="T12" fmla="*/ 48 w 243"/>
                <a:gd name="T13" fmla="*/ 126 h 273"/>
                <a:gd name="T14" fmla="*/ 59 w 243"/>
                <a:gd name="T15" fmla="*/ 130 h 273"/>
                <a:gd name="T16" fmla="*/ 70 w 243"/>
                <a:gd name="T17" fmla="*/ 126 h 273"/>
                <a:gd name="T18" fmla="*/ 106 w 243"/>
                <a:gd name="T19" fmla="*/ 95 h 273"/>
                <a:gd name="T20" fmla="*/ 154 w 243"/>
                <a:gd name="T21" fmla="*/ 147 h 273"/>
                <a:gd name="T22" fmla="*/ 108 w 243"/>
                <a:gd name="T23" fmla="*/ 170 h 273"/>
                <a:gd name="T24" fmla="*/ 100 w 243"/>
                <a:gd name="T25" fmla="*/ 180 h 273"/>
                <a:gd name="T26" fmla="*/ 101 w 243"/>
                <a:gd name="T27" fmla="*/ 193 h 273"/>
                <a:gd name="T28" fmla="*/ 146 w 243"/>
                <a:gd name="T29" fmla="*/ 265 h 273"/>
                <a:gd name="T30" fmla="*/ 160 w 243"/>
                <a:gd name="T31" fmla="*/ 273 h 273"/>
                <a:gd name="T32" fmla="*/ 169 w 243"/>
                <a:gd name="T33" fmla="*/ 270 h 273"/>
                <a:gd name="T34" fmla="*/ 174 w 243"/>
                <a:gd name="T35" fmla="*/ 248 h 273"/>
                <a:gd name="T36" fmla="*/ 139 w 243"/>
                <a:gd name="T37" fmla="*/ 191 h 273"/>
                <a:gd name="T38" fmla="*/ 195 w 243"/>
                <a:gd name="T39" fmla="*/ 163 h 273"/>
                <a:gd name="T40" fmla="*/ 206 w 243"/>
                <a:gd name="T41" fmla="*/ 157 h 273"/>
                <a:gd name="T42" fmla="*/ 211 w 243"/>
                <a:gd name="T43" fmla="*/ 131 h 273"/>
                <a:gd name="T44" fmla="*/ 210 w 243"/>
                <a:gd name="T45" fmla="*/ 130 h 273"/>
                <a:gd name="T46" fmla="*/ 145 w 243"/>
                <a:gd name="T47" fmla="*/ 60 h 273"/>
                <a:gd name="T48" fmla="*/ 169 w 243"/>
                <a:gd name="T49" fmla="*/ 34 h 273"/>
                <a:gd name="T50" fmla="*/ 222 w 243"/>
                <a:gd name="T51" fmla="*/ 46 h 273"/>
                <a:gd name="T52" fmla="*/ 225 w 243"/>
                <a:gd name="T53" fmla="*/ 47 h 273"/>
                <a:gd name="T54" fmla="*/ 241 w 243"/>
                <a:gd name="T55" fmla="*/ 34 h 273"/>
                <a:gd name="T56" fmla="*/ 229 w 243"/>
                <a:gd name="T57" fmla="*/ 15 h 273"/>
                <a:gd name="T58" fmla="*/ 167 w 243"/>
                <a:gd name="T59" fmla="*/ 0 h 273"/>
                <a:gd name="T60" fmla="*/ 162 w 243"/>
                <a:gd name="T61" fmla="*/ 0 h 273"/>
                <a:gd name="T62" fmla="*/ 151 w 243"/>
                <a:gd name="T63" fmla="*/ 5 h 273"/>
                <a:gd name="T64" fmla="*/ 151 w 243"/>
                <a:gd name="T65" fmla="*/ 5 h 273"/>
                <a:gd name="T66" fmla="*/ 151 w 243"/>
                <a:gd name="T67" fmla="*/ 5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3" h="273">
                  <a:moveTo>
                    <a:pt x="151" y="5"/>
                  </a:moveTo>
                  <a:cubicBezTo>
                    <a:pt x="137" y="19"/>
                    <a:pt x="60" y="92"/>
                    <a:pt x="60" y="92"/>
                  </a:cubicBezTo>
                  <a:cubicBezTo>
                    <a:pt x="29" y="64"/>
                    <a:pt x="29" y="64"/>
                    <a:pt x="29" y="64"/>
                  </a:cubicBezTo>
                  <a:cubicBezTo>
                    <a:pt x="26" y="61"/>
                    <a:pt x="22" y="59"/>
                    <a:pt x="18" y="59"/>
                  </a:cubicBezTo>
                  <a:cubicBezTo>
                    <a:pt x="13" y="59"/>
                    <a:pt x="9" y="61"/>
                    <a:pt x="6" y="64"/>
                  </a:cubicBezTo>
                  <a:cubicBezTo>
                    <a:pt x="0" y="71"/>
                    <a:pt x="0" y="81"/>
                    <a:pt x="7" y="87"/>
                  </a:cubicBezTo>
                  <a:cubicBezTo>
                    <a:pt x="48" y="126"/>
                    <a:pt x="48" y="126"/>
                    <a:pt x="48" y="126"/>
                  </a:cubicBezTo>
                  <a:cubicBezTo>
                    <a:pt x="51" y="128"/>
                    <a:pt x="55" y="130"/>
                    <a:pt x="59" y="130"/>
                  </a:cubicBezTo>
                  <a:cubicBezTo>
                    <a:pt x="63" y="130"/>
                    <a:pt x="67" y="129"/>
                    <a:pt x="70" y="126"/>
                  </a:cubicBezTo>
                  <a:cubicBezTo>
                    <a:pt x="106" y="95"/>
                    <a:pt x="106" y="95"/>
                    <a:pt x="106" y="95"/>
                  </a:cubicBezTo>
                  <a:cubicBezTo>
                    <a:pt x="154" y="147"/>
                    <a:pt x="154" y="147"/>
                    <a:pt x="154" y="147"/>
                  </a:cubicBezTo>
                  <a:cubicBezTo>
                    <a:pt x="108" y="170"/>
                    <a:pt x="108" y="170"/>
                    <a:pt x="108" y="170"/>
                  </a:cubicBezTo>
                  <a:cubicBezTo>
                    <a:pt x="104" y="172"/>
                    <a:pt x="101" y="176"/>
                    <a:pt x="100" y="180"/>
                  </a:cubicBezTo>
                  <a:cubicBezTo>
                    <a:pt x="98" y="185"/>
                    <a:pt x="99" y="189"/>
                    <a:pt x="101" y="193"/>
                  </a:cubicBezTo>
                  <a:cubicBezTo>
                    <a:pt x="146" y="265"/>
                    <a:pt x="146" y="265"/>
                    <a:pt x="146" y="265"/>
                  </a:cubicBezTo>
                  <a:cubicBezTo>
                    <a:pt x="149" y="270"/>
                    <a:pt x="154" y="273"/>
                    <a:pt x="160" y="273"/>
                  </a:cubicBezTo>
                  <a:cubicBezTo>
                    <a:pt x="163" y="273"/>
                    <a:pt x="166" y="272"/>
                    <a:pt x="169" y="270"/>
                  </a:cubicBezTo>
                  <a:cubicBezTo>
                    <a:pt x="176" y="266"/>
                    <a:pt x="179" y="255"/>
                    <a:pt x="174" y="248"/>
                  </a:cubicBezTo>
                  <a:cubicBezTo>
                    <a:pt x="139" y="191"/>
                    <a:pt x="139" y="191"/>
                    <a:pt x="139" y="191"/>
                  </a:cubicBezTo>
                  <a:cubicBezTo>
                    <a:pt x="195" y="163"/>
                    <a:pt x="195" y="163"/>
                    <a:pt x="195" y="163"/>
                  </a:cubicBezTo>
                  <a:cubicBezTo>
                    <a:pt x="206" y="157"/>
                    <a:pt x="206" y="157"/>
                    <a:pt x="206" y="157"/>
                  </a:cubicBezTo>
                  <a:cubicBezTo>
                    <a:pt x="216" y="152"/>
                    <a:pt x="218" y="139"/>
                    <a:pt x="211" y="131"/>
                  </a:cubicBezTo>
                  <a:cubicBezTo>
                    <a:pt x="211" y="131"/>
                    <a:pt x="211" y="130"/>
                    <a:pt x="210" y="130"/>
                  </a:cubicBezTo>
                  <a:cubicBezTo>
                    <a:pt x="189" y="106"/>
                    <a:pt x="167" y="83"/>
                    <a:pt x="145" y="60"/>
                  </a:cubicBezTo>
                  <a:cubicBezTo>
                    <a:pt x="148" y="56"/>
                    <a:pt x="165" y="38"/>
                    <a:pt x="169" y="34"/>
                  </a:cubicBezTo>
                  <a:cubicBezTo>
                    <a:pt x="222" y="46"/>
                    <a:pt x="222" y="46"/>
                    <a:pt x="222" y="46"/>
                  </a:cubicBezTo>
                  <a:cubicBezTo>
                    <a:pt x="223" y="47"/>
                    <a:pt x="224" y="47"/>
                    <a:pt x="225" y="47"/>
                  </a:cubicBezTo>
                  <a:cubicBezTo>
                    <a:pt x="233" y="47"/>
                    <a:pt x="239" y="42"/>
                    <a:pt x="241" y="34"/>
                  </a:cubicBezTo>
                  <a:cubicBezTo>
                    <a:pt x="243" y="26"/>
                    <a:pt x="238" y="17"/>
                    <a:pt x="229" y="15"/>
                  </a:cubicBezTo>
                  <a:cubicBezTo>
                    <a:pt x="167" y="0"/>
                    <a:pt x="167" y="0"/>
                    <a:pt x="167" y="0"/>
                  </a:cubicBezTo>
                  <a:cubicBezTo>
                    <a:pt x="165" y="0"/>
                    <a:pt x="164" y="0"/>
                    <a:pt x="162" y="0"/>
                  </a:cubicBezTo>
                  <a:cubicBezTo>
                    <a:pt x="158" y="0"/>
                    <a:pt x="155" y="1"/>
                    <a:pt x="151" y="5"/>
                  </a:cubicBezTo>
                  <a:close/>
                  <a:moveTo>
                    <a:pt x="151" y="5"/>
                  </a:moveTo>
                  <a:cubicBezTo>
                    <a:pt x="151" y="5"/>
                    <a:pt x="151" y="5"/>
                    <a:pt x="151"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grpSp>
      <p:grpSp>
        <p:nvGrpSpPr>
          <p:cNvPr id="13" name="组合 12"/>
          <p:cNvGrpSpPr/>
          <p:nvPr/>
        </p:nvGrpSpPr>
        <p:grpSpPr>
          <a:xfrm>
            <a:off x="4059650" y="1365354"/>
            <a:ext cx="476237" cy="684959"/>
            <a:chOff x="4256087" y="1109663"/>
            <a:chExt cx="514350" cy="739775"/>
          </a:xfrm>
          <a:solidFill>
            <a:schemeClr val="tx1">
              <a:lumMod val="85000"/>
              <a:lumOff val="15000"/>
            </a:schemeClr>
          </a:solidFill>
        </p:grpSpPr>
        <p:sp>
          <p:nvSpPr>
            <p:cNvPr id="14" name="Freeform 14"/>
            <p:cNvSpPr>
              <a:spLocks noEditPoints="1"/>
            </p:cNvSpPr>
            <p:nvPr/>
          </p:nvSpPr>
          <p:spPr bwMode="auto">
            <a:xfrm>
              <a:off x="4427537" y="1130301"/>
              <a:ext cx="171450" cy="168275"/>
            </a:xfrm>
            <a:custGeom>
              <a:avLst/>
              <a:gdLst>
                <a:gd name="T0" fmla="*/ 39 w 77"/>
                <a:gd name="T1" fmla="*/ 76 h 76"/>
                <a:gd name="T2" fmla="*/ 52 w 77"/>
                <a:gd name="T3" fmla="*/ 74 h 76"/>
                <a:gd name="T4" fmla="*/ 73 w 77"/>
                <a:gd name="T5" fmla="*/ 53 h 76"/>
                <a:gd name="T6" fmla="*/ 72 w 77"/>
                <a:gd name="T7" fmla="*/ 22 h 76"/>
                <a:gd name="T8" fmla="*/ 48 w 77"/>
                <a:gd name="T9" fmla="*/ 3 h 76"/>
                <a:gd name="T10" fmla="*/ 17 w 77"/>
                <a:gd name="T11" fmla="*/ 8 h 76"/>
                <a:gd name="T12" fmla="*/ 2 w 77"/>
                <a:gd name="T13" fmla="*/ 34 h 76"/>
                <a:gd name="T14" fmla="*/ 11 w 77"/>
                <a:gd name="T15" fmla="*/ 64 h 76"/>
                <a:gd name="T16" fmla="*/ 39 w 77"/>
                <a:gd name="T17" fmla="*/ 76 h 76"/>
                <a:gd name="T18" fmla="*/ 39 w 77"/>
                <a:gd name="T19" fmla="*/ 76 h 76"/>
                <a:gd name="T20" fmla="*/ 39 w 77"/>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76">
                  <a:moveTo>
                    <a:pt x="39" y="76"/>
                  </a:moveTo>
                  <a:cubicBezTo>
                    <a:pt x="43" y="76"/>
                    <a:pt x="48" y="75"/>
                    <a:pt x="52" y="74"/>
                  </a:cubicBezTo>
                  <a:cubicBezTo>
                    <a:pt x="62" y="70"/>
                    <a:pt x="69" y="62"/>
                    <a:pt x="73" y="53"/>
                  </a:cubicBezTo>
                  <a:cubicBezTo>
                    <a:pt x="77" y="43"/>
                    <a:pt x="77" y="31"/>
                    <a:pt x="72" y="22"/>
                  </a:cubicBezTo>
                  <a:cubicBezTo>
                    <a:pt x="67" y="12"/>
                    <a:pt x="58" y="5"/>
                    <a:pt x="48" y="3"/>
                  </a:cubicBezTo>
                  <a:cubicBezTo>
                    <a:pt x="38" y="0"/>
                    <a:pt x="26" y="2"/>
                    <a:pt x="17" y="8"/>
                  </a:cubicBezTo>
                  <a:cubicBezTo>
                    <a:pt x="9" y="14"/>
                    <a:pt x="3" y="24"/>
                    <a:pt x="2" y="34"/>
                  </a:cubicBezTo>
                  <a:cubicBezTo>
                    <a:pt x="0" y="45"/>
                    <a:pt x="4" y="56"/>
                    <a:pt x="11" y="64"/>
                  </a:cubicBezTo>
                  <a:cubicBezTo>
                    <a:pt x="18" y="71"/>
                    <a:pt x="28" y="76"/>
                    <a:pt x="39" y="76"/>
                  </a:cubicBezTo>
                  <a:close/>
                  <a:moveTo>
                    <a:pt x="39" y="76"/>
                  </a:moveTo>
                  <a:cubicBezTo>
                    <a:pt x="39" y="76"/>
                    <a:pt x="39" y="76"/>
                    <a:pt x="39"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sp>
          <p:nvSpPr>
            <p:cNvPr id="15" name="Freeform 15"/>
            <p:cNvSpPr>
              <a:spLocks noEditPoints="1"/>
            </p:cNvSpPr>
            <p:nvPr/>
          </p:nvSpPr>
          <p:spPr bwMode="auto">
            <a:xfrm>
              <a:off x="4256087" y="1109663"/>
              <a:ext cx="514350" cy="739775"/>
            </a:xfrm>
            <a:custGeom>
              <a:avLst/>
              <a:gdLst>
                <a:gd name="T0" fmla="*/ 7 w 231"/>
                <a:gd name="T1" fmla="*/ 4 h 332"/>
                <a:gd name="T2" fmla="*/ 7 w 231"/>
                <a:gd name="T3" fmla="*/ 4 h 332"/>
                <a:gd name="T4" fmla="*/ 3 w 231"/>
                <a:gd name="T5" fmla="*/ 21 h 332"/>
                <a:gd name="T6" fmla="*/ 50 w 231"/>
                <a:gd name="T7" fmla="*/ 108 h 332"/>
                <a:gd name="T8" fmla="*/ 43 w 231"/>
                <a:gd name="T9" fmla="*/ 121 h 332"/>
                <a:gd name="T10" fmla="*/ 29 w 231"/>
                <a:gd name="T11" fmla="*/ 172 h 332"/>
                <a:gd name="T12" fmla="*/ 25 w 231"/>
                <a:gd name="T13" fmla="*/ 197 h 332"/>
                <a:gd name="T14" fmla="*/ 24 w 231"/>
                <a:gd name="T15" fmla="*/ 208 h 332"/>
                <a:gd name="T16" fmla="*/ 24 w 231"/>
                <a:gd name="T17" fmla="*/ 219 h 332"/>
                <a:gd name="T18" fmla="*/ 23 w 231"/>
                <a:gd name="T19" fmla="*/ 222 h 332"/>
                <a:gd name="T20" fmla="*/ 17 w 231"/>
                <a:gd name="T21" fmla="*/ 238 h 332"/>
                <a:gd name="T22" fmla="*/ 10 w 231"/>
                <a:gd name="T23" fmla="*/ 264 h 332"/>
                <a:gd name="T24" fmla="*/ 6 w 231"/>
                <a:gd name="T25" fmla="*/ 312 h 332"/>
                <a:gd name="T26" fmla="*/ 21 w 231"/>
                <a:gd name="T27" fmla="*/ 327 h 332"/>
                <a:gd name="T28" fmla="*/ 31 w 231"/>
                <a:gd name="T29" fmla="*/ 326 h 332"/>
                <a:gd name="T30" fmla="*/ 48 w 231"/>
                <a:gd name="T31" fmla="*/ 315 h 332"/>
                <a:gd name="T32" fmla="*/ 57 w 231"/>
                <a:gd name="T33" fmla="*/ 300 h 332"/>
                <a:gd name="T34" fmla="*/ 48 w 231"/>
                <a:gd name="T35" fmla="*/ 279 h 332"/>
                <a:gd name="T36" fmla="*/ 59 w 231"/>
                <a:gd name="T37" fmla="*/ 255 h 332"/>
                <a:gd name="T38" fmla="*/ 65 w 231"/>
                <a:gd name="T39" fmla="*/ 256 h 332"/>
                <a:gd name="T40" fmla="*/ 69 w 231"/>
                <a:gd name="T41" fmla="*/ 272 h 332"/>
                <a:gd name="T42" fmla="*/ 76 w 231"/>
                <a:gd name="T43" fmla="*/ 296 h 332"/>
                <a:gd name="T44" fmla="*/ 81 w 231"/>
                <a:gd name="T45" fmla="*/ 308 h 332"/>
                <a:gd name="T46" fmla="*/ 85 w 231"/>
                <a:gd name="T47" fmla="*/ 313 h 332"/>
                <a:gd name="T48" fmla="*/ 87 w 231"/>
                <a:gd name="T49" fmla="*/ 316 h 332"/>
                <a:gd name="T50" fmla="*/ 87 w 231"/>
                <a:gd name="T51" fmla="*/ 316 h 332"/>
                <a:gd name="T52" fmla="*/ 87 w 231"/>
                <a:gd name="T53" fmla="*/ 316 h 332"/>
                <a:gd name="T54" fmla="*/ 91 w 231"/>
                <a:gd name="T55" fmla="*/ 321 h 332"/>
                <a:gd name="T56" fmla="*/ 112 w 231"/>
                <a:gd name="T57" fmla="*/ 331 h 332"/>
                <a:gd name="T58" fmla="*/ 136 w 231"/>
                <a:gd name="T59" fmla="*/ 330 h 332"/>
                <a:gd name="T60" fmla="*/ 176 w 231"/>
                <a:gd name="T61" fmla="*/ 314 h 332"/>
                <a:gd name="T62" fmla="*/ 184 w 231"/>
                <a:gd name="T63" fmla="*/ 304 h 332"/>
                <a:gd name="T64" fmla="*/ 178 w 231"/>
                <a:gd name="T65" fmla="*/ 287 h 332"/>
                <a:gd name="T66" fmla="*/ 170 w 231"/>
                <a:gd name="T67" fmla="*/ 284 h 332"/>
                <a:gd name="T68" fmla="*/ 165 w 231"/>
                <a:gd name="T69" fmla="*/ 284 h 332"/>
                <a:gd name="T70" fmla="*/ 161 w 231"/>
                <a:gd name="T71" fmla="*/ 286 h 332"/>
                <a:gd name="T72" fmla="*/ 153 w 231"/>
                <a:gd name="T73" fmla="*/ 289 h 332"/>
                <a:gd name="T74" fmla="*/ 142 w 231"/>
                <a:gd name="T75" fmla="*/ 293 h 332"/>
                <a:gd name="T76" fmla="*/ 129 w 231"/>
                <a:gd name="T77" fmla="*/ 296 h 332"/>
                <a:gd name="T78" fmla="*/ 117 w 231"/>
                <a:gd name="T79" fmla="*/ 296 h 332"/>
                <a:gd name="T80" fmla="*/ 112 w 231"/>
                <a:gd name="T81" fmla="*/ 280 h 332"/>
                <a:gd name="T82" fmla="*/ 109 w 231"/>
                <a:gd name="T83" fmla="*/ 254 h 332"/>
                <a:gd name="T84" fmla="*/ 107 w 231"/>
                <a:gd name="T85" fmla="*/ 229 h 332"/>
                <a:gd name="T86" fmla="*/ 111 w 231"/>
                <a:gd name="T87" fmla="*/ 211 h 332"/>
                <a:gd name="T88" fmla="*/ 111 w 231"/>
                <a:gd name="T89" fmla="*/ 192 h 332"/>
                <a:gd name="T90" fmla="*/ 114 w 231"/>
                <a:gd name="T91" fmla="*/ 166 h 332"/>
                <a:gd name="T92" fmla="*/ 122 w 231"/>
                <a:gd name="T93" fmla="*/ 137 h 332"/>
                <a:gd name="T94" fmla="*/ 221 w 231"/>
                <a:gd name="T95" fmla="*/ 101 h 332"/>
                <a:gd name="T96" fmla="*/ 222 w 231"/>
                <a:gd name="T97" fmla="*/ 100 h 332"/>
                <a:gd name="T98" fmla="*/ 229 w 231"/>
                <a:gd name="T99" fmla="*/ 84 h 332"/>
                <a:gd name="T100" fmla="*/ 213 w 231"/>
                <a:gd name="T101" fmla="*/ 76 h 332"/>
                <a:gd name="T102" fmla="*/ 115 w 231"/>
                <a:gd name="T103" fmla="*/ 100 h 332"/>
                <a:gd name="T104" fmla="*/ 80 w 231"/>
                <a:gd name="T105" fmla="*/ 86 h 332"/>
                <a:gd name="T106" fmla="*/ 26 w 231"/>
                <a:gd name="T107" fmla="*/ 8 h 332"/>
                <a:gd name="T108" fmla="*/ 7 w 231"/>
                <a:gd name="T109" fmla="*/ 4 h 332"/>
                <a:gd name="T110" fmla="*/ 7 w 231"/>
                <a:gd name="T111" fmla="*/ 4 h 332"/>
                <a:gd name="T112" fmla="*/ 7 w 231"/>
                <a:gd name="T113" fmla="*/ 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1" h="332">
                  <a:moveTo>
                    <a:pt x="7" y="4"/>
                  </a:moveTo>
                  <a:cubicBezTo>
                    <a:pt x="2" y="8"/>
                    <a:pt x="13" y="0"/>
                    <a:pt x="7" y="4"/>
                  </a:cubicBezTo>
                  <a:cubicBezTo>
                    <a:pt x="2" y="8"/>
                    <a:pt x="0" y="15"/>
                    <a:pt x="3" y="21"/>
                  </a:cubicBezTo>
                  <a:cubicBezTo>
                    <a:pt x="50" y="108"/>
                    <a:pt x="50" y="108"/>
                    <a:pt x="50" y="108"/>
                  </a:cubicBezTo>
                  <a:cubicBezTo>
                    <a:pt x="47" y="112"/>
                    <a:pt x="45" y="116"/>
                    <a:pt x="43" y="121"/>
                  </a:cubicBezTo>
                  <a:cubicBezTo>
                    <a:pt x="37" y="137"/>
                    <a:pt x="32" y="154"/>
                    <a:pt x="29" y="172"/>
                  </a:cubicBezTo>
                  <a:cubicBezTo>
                    <a:pt x="27" y="180"/>
                    <a:pt x="26" y="189"/>
                    <a:pt x="25" y="197"/>
                  </a:cubicBezTo>
                  <a:cubicBezTo>
                    <a:pt x="25" y="201"/>
                    <a:pt x="24" y="204"/>
                    <a:pt x="24" y="208"/>
                  </a:cubicBezTo>
                  <a:cubicBezTo>
                    <a:pt x="24" y="211"/>
                    <a:pt x="24" y="215"/>
                    <a:pt x="24" y="219"/>
                  </a:cubicBezTo>
                  <a:cubicBezTo>
                    <a:pt x="24" y="220"/>
                    <a:pt x="23" y="221"/>
                    <a:pt x="23" y="222"/>
                  </a:cubicBezTo>
                  <a:cubicBezTo>
                    <a:pt x="21" y="227"/>
                    <a:pt x="19" y="233"/>
                    <a:pt x="17" y="238"/>
                  </a:cubicBezTo>
                  <a:cubicBezTo>
                    <a:pt x="14" y="247"/>
                    <a:pt x="12" y="255"/>
                    <a:pt x="10" y="264"/>
                  </a:cubicBezTo>
                  <a:cubicBezTo>
                    <a:pt x="6" y="279"/>
                    <a:pt x="4" y="296"/>
                    <a:pt x="6" y="312"/>
                  </a:cubicBezTo>
                  <a:cubicBezTo>
                    <a:pt x="8" y="320"/>
                    <a:pt x="14" y="325"/>
                    <a:pt x="21" y="327"/>
                  </a:cubicBezTo>
                  <a:cubicBezTo>
                    <a:pt x="24" y="327"/>
                    <a:pt x="28" y="327"/>
                    <a:pt x="31" y="326"/>
                  </a:cubicBezTo>
                  <a:cubicBezTo>
                    <a:pt x="38" y="324"/>
                    <a:pt x="43" y="320"/>
                    <a:pt x="48" y="315"/>
                  </a:cubicBezTo>
                  <a:cubicBezTo>
                    <a:pt x="52" y="311"/>
                    <a:pt x="55" y="306"/>
                    <a:pt x="57" y="300"/>
                  </a:cubicBezTo>
                  <a:cubicBezTo>
                    <a:pt x="61" y="292"/>
                    <a:pt x="57" y="282"/>
                    <a:pt x="48" y="279"/>
                  </a:cubicBezTo>
                  <a:cubicBezTo>
                    <a:pt x="51" y="271"/>
                    <a:pt x="55" y="263"/>
                    <a:pt x="59" y="255"/>
                  </a:cubicBezTo>
                  <a:cubicBezTo>
                    <a:pt x="61" y="255"/>
                    <a:pt x="63" y="255"/>
                    <a:pt x="65" y="256"/>
                  </a:cubicBezTo>
                  <a:cubicBezTo>
                    <a:pt x="67" y="261"/>
                    <a:pt x="68" y="266"/>
                    <a:pt x="69" y="272"/>
                  </a:cubicBezTo>
                  <a:cubicBezTo>
                    <a:pt x="71" y="280"/>
                    <a:pt x="73" y="288"/>
                    <a:pt x="76" y="296"/>
                  </a:cubicBezTo>
                  <a:cubicBezTo>
                    <a:pt x="78" y="300"/>
                    <a:pt x="79" y="304"/>
                    <a:pt x="81" y="308"/>
                  </a:cubicBezTo>
                  <a:cubicBezTo>
                    <a:pt x="82" y="310"/>
                    <a:pt x="83" y="311"/>
                    <a:pt x="85" y="313"/>
                  </a:cubicBezTo>
                  <a:cubicBezTo>
                    <a:pt x="85" y="314"/>
                    <a:pt x="86" y="315"/>
                    <a:pt x="87" y="316"/>
                  </a:cubicBezTo>
                  <a:cubicBezTo>
                    <a:pt x="87" y="316"/>
                    <a:pt x="87" y="316"/>
                    <a:pt x="87" y="316"/>
                  </a:cubicBezTo>
                  <a:cubicBezTo>
                    <a:pt x="87" y="316"/>
                    <a:pt x="87" y="316"/>
                    <a:pt x="87" y="316"/>
                  </a:cubicBezTo>
                  <a:cubicBezTo>
                    <a:pt x="88" y="318"/>
                    <a:pt x="89" y="319"/>
                    <a:pt x="91" y="321"/>
                  </a:cubicBezTo>
                  <a:cubicBezTo>
                    <a:pt x="96" y="326"/>
                    <a:pt x="104" y="330"/>
                    <a:pt x="112" y="331"/>
                  </a:cubicBezTo>
                  <a:cubicBezTo>
                    <a:pt x="120" y="332"/>
                    <a:pt x="128" y="331"/>
                    <a:pt x="136" y="330"/>
                  </a:cubicBezTo>
                  <a:cubicBezTo>
                    <a:pt x="150" y="327"/>
                    <a:pt x="163" y="321"/>
                    <a:pt x="176" y="314"/>
                  </a:cubicBezTo>
                  <a:cubicBezTo>
                    <a:pt x="180" y="312"/>
                    <a:pt x="183" y="308"/>
                    <a:pt x="184" y="304"/>
                  </a:cubicBezTo>
                  <a:cubicBezTo>
                    <a:pt x="185" y="298"/>
                    <a:pt x="183" y="291"/>
                    <a:pt x="178" y="287"/>
                  </a:cubicBezTo>
                  <a:cubicBezTo>
                    <a:pt x="176" y="285"/>
                    <a:pt x="173" y="284"/>
                    <a:pt x="170" y="284"/>
                  </a:cubicBezTo>
                  <a:cubicBezTo>
                    <a:pt x="168" y="284"/>
                    <a:pt x="167" y="284"/>
                    <a:pt x="165" y="284"/>
                  </a:cubicBezTo>
                  <a:cubicBezTo>
                    <a:pt x="164" y="285"/>
                    <a:pt x="162" y="285"/>
                    <a:pt x="161" y="286"/>
                  </a:cubicBezTo>
                  <a:cubicBezTo>
                    <a:pt x="158" y="287"/>
                    <a:pt x="155" y="288"/>
                    <a:pt x="153" y="289"/>
                  </a:cubicBezTo>
                  <a:cubicBezTo>
                    <a:pt x="149" y="291"/>
                    <a:pt x="145" y="292"/>
                    <a:pt x="142" y="293"/>
                  </a:cubicBezTo>
                  <a:cubicBezTo>
                    <a:pt x="137" y="294"/>
                    <a:pt x="133" y="295"/>
                    <a:pt x="129" y="296"/>
                  </a:cubicBezTo>
                  <a:cubicBezTo>
                    <a:pt x="125" y="296"/>
                    <a:pt x="121" y="297"/>
                    <a:pt x="117" y="296"/>
                  </a:cubicBezTo>
                  <a:cubicBezTo>
                    <a:pt x="117" y="295"/>
                    <a:pt x="114" y="291"/>
                    <a:pt x="112" y="280"/>
                  </a:cubicBezTo>
                  <a:cubicBezTo>
                    <a:pt x="111" y="271"/>
                    <a:pt x="109" y="262"/>
                    <a:pt x="109" y="254"/>
                  </a:cubicBezTo>
                  <a:cubicBezTo>
                    <a:pt x="108" y="245"/>
                    <a:pt x="108" y="237"/>
                    <a:pt x="107" y="229"/>
                  </a:cubicBezTo>
                  <a:cubicBezTo>
                    <a:pt x="110" y="223"/>
                    <a:pt x="111" y="217"/>
                    <a:pt x="111" y="211"/>
                  </a:cubicBezTo>
                  <a:cubicBezTo>
                    <a:pt x="111" y="204"/>
                    <a:pt x="111" y="198"/>
                    <a:pt x="111" y="192"/>
                  </a:cubicBezTo>
                  <a:cubicBezTo>
                    <a:pt x="112" y="183"/>
                    <a:pt x="112" y="174"/>
                    <a:pt x="114" y="166"/>
                  </a:cubicBezTo>
                  <a:cubicBezTo>
                    <a:pt x="117" y="152"/>
                    <a:pt x="122" y="139"/>
                    <a:pt x="122" y="137"/>
                  </a:cubicBezTo>
                  <a:cubicBezTo>
                    <a:pt x="221" y="101"/>
                    <a:pt x="221" y="101"/>
                    <a:pt x="221" y="101"/>
                  </a:cubicBezTo>
                  <a:cubicBezTo>
                    <a:pt x="221" y="101"/>
                    <a:pt x="222" y="100"/>
                    <a:pt x="222" y="100"/>
                  </a:cubicBezTo>
                  <a:cubicBezTo>
                    <a:pt x="228" y="97"/>
                    <a:pt x="231" y="90"/>
                    <a:pt x="229" y="84"/>
                  </a:cubicBezTo>
                  <a:cubicBezTo>
                    <a:pt x="226" y="78"/>
                    <a:pt x="220" y="74"/>
                    <a:pt x="213" y="76"/>
                  </a:cubicBezTo>
                  <a:cubicBezTo>
                    <a:pt x="213" y="76"/>
                    <a:pt x="122" y="99"/>
                    <a:pt x="115" y="100"/>
                  </a:cubicBezTo>
                  <a:cubicBezTo>
                    <a:pt x="100" y="102"/>
                    <a:pt x="90" y="98"/>
                    <a:pt x="80" y="86"/>
                  </a:cubicBezTo>
                  <a:cubicBezTo>
                    <a:pt x="66" y="69"/>
                    <a:pt x="26" y="8"/>
                    <a:pt x="26" y="8"/>
                  </a:cubicBezTo>
                  <a:cubicBezTo>
                    <a:pt x="21" y="2"/>
                    <a:pt x="13" y="0"/>
                    <a:pt x="7" y="4"/>
                  </a:cubicBezTo>
                  <a:close/>
                  <a:moveTo>
                    <a:pt x="7" y="4"/>
                  </a:moveTo>
                  <a:cubicBezTo>
                    <a:pt x="7" y="4"/>
                    <a:pt x="7" y="4"/>
                    <a:pt x="7"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grpSp>
      <p:sp>
        <p:nvSpPr>
          <p:cNvPr id="16" name="Freeform 16"/>
          <p:cNvSpPr>
            <a:spLocks noEditPoints="1"/>
          </p:cNvSpPr>
          <p:nvPr/>
        </p:nvSpPr>
        <p:spPr bwMode="auto">
          <a:xfrm>
            <a:off x="4472487" y="3761696"/>
            <a:ext cx="2334759" cy="2321797"/>
          </a:xfrm>
          <a:custGeom>
            <a:avLst/>
            <a:gdLst>
              <a:gd name="T0" fmla="*/ 880 w 899"/>
              <a:gd name="T1" fmla="*/ 316 h 894"/>
              <a:gd name="T2" fmla="*/ 809 w 899"/>
              <a:gd name="T3" fmla="*/ 177 h 894"/>
              <a:gd name="T4" fmla="*/ 695 w 899"/>
              <a:gd name="T5" fmla="*/ 70 h 894"/>
              <a:gd name="T6" fmla="*/ 551 w 899"/>
              <a:gd name="T7" fmla="*/ 9 h 894"/>
              <a:gd name="T8" fmla="*/ 395 w 899"/>
              <a:gd name="T9" fmla="*/ 0 h 894"/>
              <a:gd name="T10" fmla="*/ 245 w 899"/>
              <a:gd name="T11" fmla="*/ 46 h 894"/>
              <a:gd name="T12" fmla="*/ 120 w 899"/>
              <a:gd name="T13" fmla="*/ 140 h 894"/>
              <a:gd name="T14" fmla="*/ 35 w 899"/>
              <a:gd name="T15" fmla="*/ 271 h 894"/>
              <a:gd name="T16" fmla="*/ 0 w 899"/>
              <a:gd name="T17" fmla="*/ 423 h 894"/>
              <a:gd name="T18" fmla="*/ 0 w 899"/>
              <a:gd name="T19" fmla="*/ 471 h 894"/>
              <a:gd name="T20" fmla="*/ 35 w 899"/>
              <a:gd name="T21" fmla="*/ 623 h 894"/>
              <a:gd name="T22" fmla="*/ 120 w 899"/>
              <a:gd name="T23" fmla="*/ 754 h 894"/>
              <a:gd name="T24" fmla="*/ 245 w 899"/>
              <a:gd name="T25" fmla="*/ 849 h 894"/>
              <a:gd name="T26" fmla="*/ 395 w 899"/>
              <a:gd name="T27" fmla="*/ 894 h 894"/>
              <a:gd name="T28" fmla="*/ 551 w 899"/>
              <a:gd name="T29" fmla="*/ 886 h 894"/>
              <a:gd name="T30" fmla="*/ 695 w 899"/>
              <a:gd name="T31" fmla="*/ 825 h 894"/>
              <a:gd name="T32" fmla="*/ 809 w 899"/>
              <a:gd name="T33" fmla="*/ 718 h 894"/>
              <a:gd name="T34" fmla="*/ 880 w 899"/>
              <a:gd name="T35" fmla="*/ 579 h 894"/>
              <a:gd name="T36" fmla="*/ 499 w 899"/>
              <a:gd name="T37" fmla="*/ 149 h 894"/>
              <a:gd name="T38" fmla="*/ 499 w 899"/>
              <a:gd name="T39" fmla="*/ 149 h 894"/>
              <a:gd name="T40" fmla="*/ 577 w 899"/>
              <a:gd name="T41" fmla="*/ 348 h 894"/>
              <a:gd name="T42" fmla="*/ 544 w 899"/>
              <a:gd name="T43" fmla="*/ 560 h 894"/>
              <a:gd name="T44" fmla="*/ 576 w 899"/>
              <a:gd name="T45" fmla="*/ 372 h 894"/>
              <a:gd name="T46" fmla="*/ 605 w 899"/>
              <a:gd name="T47" fmla="*/ 402 h 894"/>
              <a:gd name="T48" fmla="*/ 605 w 899"/>
              <a:gd name="T49" fmla="*/ 402 h 894"/>
              <a:gd name="T50" fmla="*/ 569 w 899"/>
              <a:gd name="T51" fmla="*/ 533 h 894"/>
              <a:gd name="T52" fmla="*/ 606 w 899"/>
              <a:gd name="T53" fmla="*/ 487 h 894"/>
              <a:gd name="T54" fmla="*/ 597 w 899"/>
              <a:gd name="T55" fmla="*/ 447 h 894"/>
              <a:gd name="T56" fmla="*/ 610 w 899"/>
              <a:gd name="T57" fmla="*/ 467 h 894"/>
              <a:gd name="T58" fmla="*/ 525 w 899"/>
              <a:gd name="T59" fmla="*/ 321 h 894"/>
              <a:gd name="T60" fmla="*/ 514 w 899"/>
              <a:gd name="T61" fmla="*/ 299 h 894"/>
              <a:gd name="T62" fmla="*/ 455 w 899"/>
              <a:gd name="T63" fmla="*/ 286 h 894"/>
              <a:gd name="T64" fmla="*/ 455 w 899"/>
              <a:gd name="T65" fmla="*/ 286 h 894"/>
              <a:gd name="T66" fmla="*/ 449 w 899"/>
              <a:gd name="T67" fmla="*/ 342 h 894"/>
              <a:gd name="T68" fmla="*/ 513 w 899"/>
              <a:gd name="T69" fmla="*/ 580 h 894"/>
              <a:gd name="T70" fmla="*/ 382 w 899"/>
              <a:gd name="T71" fmla="*/ 594 h 894"/>
              <a:gd name="T72" fmla="*/ 306 w 899"/>
              <a:gd name="T73" fmla="*/ 413 h 894"/>
              <a:gd name="T74" fmla="*/ 306 w 899"/>
              <a:gd name="T75" fmla="*/ 413 h 894"/>
              <a:gd name="T76" fmla="*/ 311 w 899"/>
              <a:gd name="T77" fmla="*/ 396 h 894"/>
              <a:gd name="T78" fmla="*/ 289 w 899"/>
              <a:gd name="T79" fmla="*/ 470 h 894"/>
              <a:gd name="T80" fmla="*/ 313 w 899"/>
              <a:gd name="T81" fmla="*/ 504 h 894"/>
              <a:gd name="T82" fmla="*/ 321 w 899"/>
              <a:gd name="T83" fmla="*/ 520 h 894"/>
              <a:gd name="T84" fmla="*/ 321 w 899"/>
              <a:gd name="T85" fmla="*/ 520 h 894"/>
              <a:gd name="T86" fmla="*/ 340 w 899"/>
              <a:gd name="T87" fmla="*/ 349 h 894"/>
              <a:gd name="T88" fmla="*/ 348 w 899"/>
              <a:gd name="T89" fmla="*/ 573 h 894"/>
              <a:gd name="T90" fmla="*/ 359 w 899"/>
              <a:gd name="T91" fmla="*/ 313 h 894"/>
              <a:gd name="T92" fmla="*/ 435 w 899"/>
              <a:gd name="T93" fmla="*/ 286 h 894"/>
              <a:gd name="T94" fmla="*/ 435 w 899"/>
              <a:gd name="T95" fmla="*/ 286 h 894"/>
              <a:gd name="T96" fmla="*/ 400 w 899"/>
              <a:gd name="T97" fmla="*/ 308 h 894"/>
              <a:gd name="T98" fmla="*/ 312 w 899"/>
              <a:gd name="T99" fmla="*/ 311 h 894"/>
              <a:gd name="T100" fmla="*/ 147 w 899"/>
              <a:gd name="T101" fmla="*/ 447 h 894"/>
              <a:gd name="T102" fmla="*/ 263 w 899"/>
              <a:gd name="T103" fmla="*/ 498 h 894"/>
              <a:gd name="T104" fmla="*/ 312 w 899"/>
              <a:gd name="T105" fmla="*/ 583 h 894"/>
              <a:gd name="T106" fmla="*/ 401 w 899"/>
              <a:gd name="T107" fmla="*/ 602 h 894"/>
              <a:gd name="T108" fmla="*/ 449 w 899"/>
              <a:gd name="T109" fmla="*/ 609 h 894"/>
              <a:gd name="T110" fmla="*/ 461 w 899"/>
              <a:gd name="T111" fmla="*/ 609 h 894"/>
              <a:gd name="T112" fmla="*/ 500 w 899"/>
              <a:gd name="T113" fmla="*/ 601 h 894"/>
              <a:gd name="T114" fmla="*/ 499 w 899"/>
              <a:gd name="T115" fmla="*/ 634 h 894"/>
              <a:gd name="T116" fmla="*/ 732 w 899"/>
              <a:gd name="T117" fmla="*/ 554 h 894"/>
              <a:gd name="T118" fmla="*/ 732 w 899"/>
              <a:gd name="T119" fmla="*/ 341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99" h="894">
                <a:moveTo>
                  <a:pt x="828" y="447"/>
                </a:moveTo>
                <a:cubicBezTo>
                  <a:pt x="828" y="443"/>
                  <a:pt x="828" y="440"/>
                  <a:pt x="828" y="436"/>
                </a:cubicBezTo>
                <a:cubicBezTo>
                  <a:pt x="899" y="423"/>
                  <a:pt x="899" y="423"/>
                  <a:pt x="899" y="423"/>
                </a:cubicBezTo>
                <a:cubicBezTo>
                  <a:pt x="880" y="316"/>
                  <a:pt x="880" y="316"/>
                  <a:pt x="880" y="316"/>
                </a:cubicBezTo>
                <a:cubicBezTo>
                  <a:pt x="809" y="328"/>
                  <a:pt x="809" y="328"/>
                  <a:pt x="809" y="328"/>
                </a:cubicBezTo>
                <a:cubicBezTo>
                  <a:pt x="806" y="321"/>
                  <a:pt x="804" y="314"/>
                  <a:pt x="801" y="307"/>
                </a:cubicBezTo>
                <a:cubicBezTo>
                  <a:pt x="864" y="271"/>
                  <a:pt x="864" y="271"/>
                  <a:pt x="864" y="271"/>
                </a:cubicBezTo>
                <a:cubicBezTo>
                  <a:pt x="809" y="177"/>
                  <a:pt x="809" y="177"/>
                  <a:pt x="809" y="177"/>
                </a:cubicBezTo>
                <a:cubicBezTo>
                  <a:pt x="746" y="213"/>
                  <a:pt x="746" y="213"/>
                  <a:pt x="746" y="213"/>
                </a:cubicBezTo>
                <a:cubicBezTo>
                  <a:pt x="742" y="207"/>
                  <a:pt x="737" y="201"/>
                  <a:pt x="732" y="195"/>
                </a:cubicBezTo>
                <a:cubicBezTo>
                  <a:pt x="778" y="140"/>
                  <a:pt x="778" y="140"/>
                  <a:pt x="778" y="140"/>
                </a:cubicBezTo>
                <a:cubicBezTo>
                  <a:pt x="695" y="70"/>
                  <a:pt x="695" y="70"/>
                  <a:pt x="695" y="70"/>
                </a:cubicBezTo>
                <a:cubicBezTo>
                  <a:pt x="648" y="125"/>
                  <a:pt x="648" y="125"/>
                  <a:pt x="648" y="125"/>
                </a:cubicBezTo>
                <a:cubicBezTo>
                  <a:pt x="642" y="121"/>
                  <a:pt x="635" y="117"/>
                  <a:pt x="629" y="114"/>
                </a:cubicBezTo>
                <a:cubicBezTo>
                  <a:pt x="653" y="46"/>
                  <a:pt x="653" y="46"/>
                  <a:pt x="653" y="46"/>
                </a:cubicBezTo>
                <a:cubicBezTo>
                  <a:pt x="551" y="9"/>
                  <a:pt x="551" y="9"/>
                  <a:pt x="551" y="9"/>
                </a:cubicBezTo>
                <a:cubicBezTo>
                  <a:pt x="526" y="76"/>
                  <a:pt x="526" y="76"/>
                  <a:pt x="526" y="76"/>
                </a:cubicBezTo>
                <a:cubicBezTo>
                  <a:pt x="519" y="75"/>
                  <a:pt x="511" y="74"/>
                  <a:pt x="504" y="73"/>
                </a:cubicBezTo>
                <a:cubicBezTo>
                  <a:pt x="504" y="0"/>
                  <a:pt x="504" y="0"/>
                  <a:pt x="504" y="0"/>
                </a:cubicBezTo>
                <a:cubicBezTo>
                  <a:pt x="395" y="0"/>
                  <a:pt x="395" y="0"/>
                  <a:pt x="395" y="0"/>
                </a:cubicBezTo>
                <a:cubicBezTo>
                  <a:pt x="395" y="73"/>
                  <a:pt x="395" y="73"/>
                  <a:pt x="395" y="73"/>
                </a:cubicBezTo>
                <a:cubicBezTo>
                  <a:pt x="387" y="74"/>
                  <a:pt x="380" y="75"/>
                  <a:pt x="372" y="76"/>
                </a:cubicBezTo>
                <a:cubicBezTo>
                  <a:pt x="348" y="9"/>
                  <a:pt x="348" y="9"/>
                  <a:pt x="348" y="9"/>
                </a:cubicBezTo>
                <a:cubicBezTo>
                  <a:pt x="245" y="46"/>
                  <a:pt x="245" y="46"/>
                  <a:pt x="245" y="46"/>
                </a:cubicBezTo>
                <a:cubicBezTo>
                  <a:pt x="270" y="114"/>
                  <a:pt x="270" y="114"/>
                  <a:pt x="270" y="114"/>
                </a:cubicBezTo>
                <a:cubicBezTo>
                  <a:pt x="263" y="117"/>
                  <a:pt x="257" y="121"/>
                  <a:pt x="250" y="125"/>
                </a:cubicBezTo>
                <a:cubicBezTo>
                  <a:pt x="204" y="70"/>
                  <a:pt x="204" y="70"/>
                  <a:pt x="204" y="70"/>
                </a:cubicBezTo>
                <a:cubicBezTo>
                  <a:pt x="120" y="140"/>
                  <a:pt x="120" y="140"/>
                  <a:pt x="120" y="140"/>
                </a:cubicBezTo>
                <a:cubicBezTo>
                  <a:pt x="167" y="195"/>
                  <a:pt x="167" y="195"/>
                  <a:pt x="167" y="195"/>
                </a:cubicBezTo>
                <a:cubicBezTo>
                  <a:pt x="162" y="201"/>
                  <a:pt x="157" y="207"/>
                  <a:pt x="152" y="213"/>
                </a:cubicBezTo>
                <a:cubicBezTo>
                  <a:pt x="90" y="177"/>
                  <a:pt x="90" y="177"/>
                  <a:pt x="90" y="177"/>
                </a:cubicBezTo>
                <a:cubicBezTo>
                  <a:pt x="35" y="271"/>
                  <a:pt x="35" y="271"/>
                  <a:pt x="35" y="271"/>
                </a:cubicBezTo>
                <a:cubicBezTo>
                  <a:pt x="97" y="307"/>
                  <a:pt x="97" y="307"/>
                  <a:pt x="97" y="307"/>
                </a:cubicBezTo>
                <a:cubicBezTo>
                  <a:pt x="95" y="314"/>
                  <a:pt x="92" y="321"/>
                  <a:pt x="90" y="328"/>
                </a:cubicBezTo>
                <a:cubicBezTo>
                  <a:pt x="19" y="316"/>
                  <a:pt x="19" y="316"/>
                  <a:pt x="19" y="316"/>
                </a:cubicBezTo>
                <a:cubicBezTo>
                  <a:pt x="0" y="423"/>
                  <a:pt x="0" y="423"/>
                  <a:pt x="0" y="423"/>
                </a:cubicBezTo>
                <a:cubicBezTo>
                  <a:pt x="71" y="436"/>
                  <a:pt x="71" y="436"/>
                  <a:pt x="71" y="436"/>
                </a:cubicBezTo>
                <a:cubicBezTo>
                  <a:pt x="71" y="440"/>
                  <a:pt x="71" y="443"/>
                  <a:pt x="71" y="447"/>
                </a:cubicBezTo>
                <a:cubicBezTo>
                  <a:pt x="71" y="451"/>
                  <a:pt x="71" y="455"/>
                  <a:pt x="71" y="459"/>
                </a:cubicBezTo>
                <a:cubicBezTo>
                  <a:pt x="0" y="471"/>
                  <a:pt x="0" y="471"/>
                  <a:pt x="0" y="471"/>
                </a:cubicBezTo>
                <a:cubicBezTo>
                  <a:pt x="19" y="579"/>
                  <a:pt x="19" y="579"/>
                  <a:pt x="19" y="579"/>
                </a:cubicBezTo>
                <a:cubicBezTo>
                  <a:pt x="90" y="566"/>
                  <a:pt x="90" y="566"/>
                  <a:pt x="90" y="566"/>
                </a:cubicBezTo>
                <a:cubicBezTo>
                  <a:pt x="92" y="573"/>
                  <a:pt x="95" y="580"/>
                  <a:pt x="97" y="587"/>
                </a:cubicBezTo>
                <a:cubicBezTo>
                  <a:pt x="35" y="623"/>
                  <a:pt x="35" y="623"/>
                  <a:pt x="35" y="623"/>
                </a:cubicBezTo>
                <a:cubicBezTo>
                  <a:pt x="90" y="718"/>
                  <a:pt x="90" y="718"/>
                  <a:pt x="90" y="718"/>
                </a:cubicBezTo>
                <a:cubicBezTo>
                  <a:pt x="152" y="682"/>
                  <a:pt x="152" y="682"/>
                  <a:pt x="152" y="682"/>
                </a:cubicBezTo>
                <a:cubicBezTo>
                  <a:pt x="157" y="688"/>
                  <a:pt x="162" y="694"/>
                  <a:pt x="167" y="699"/>
                </a:cubicBezTo>
                <a:cubicBezTo>
                  <a:pt x="120" y="754"/>
                  <a:pt x="120" y="754"/>
                  <a:pt x="120" y="754"/>
                </a:cubicBezTo>
                <a:cubicBezTo>
                  <a:pt x="204" y="825"/>
                  <a:pt x="204" y="825"/>
                  <a:pt x="204" y="825"/>
                </a:cubicBezTo>
                <a:cubicBezTo>
                  <a:pt x="250" y="769"/>
                  <a:pt x="250" y="769"/>
                  <a:pt x="250" y="769"/>
                </a:cubicBezTo>
                <a:cubicBezTo>
                  <a:pt x="257" y="773"/>
                  <a:pt x="263" y="777"/>
                  <a:pt x="270" y="781"/>
                </a:cubicBezTo>
                <a:cubicBezTo>
                  <a:pt x="245" y="849"/>
                  <a:pt x="245" y="849"/>
                  <a:pt x="245" y="849"/>
                </a:cubicBezTo>
                <a:cubicBezTo>
                  <a:pt x="348" y="886"/>
                  <a:pt x="348" y="886"/>
                  <a:pt x="348" y="886"/>
                </a:cubicBezTo>
                <a:cubicBezTo>
                  <a:pt x="372" y="818"/>
                  <a:pt x="372" y="818"/>
                  <a:pt x="372" y="818"/>
                </a:cubicBezTo>
                <a:cubicBezTo>
                  <a:pt x="380" y="820"/>
                  <a:pt x="387" y="821"/>
                  <a:pt x="395" y="822"/>
                </a:cubicBezTo>
                <a:cubicBezTo>
                  <a:pt x="395" y="894"/>
                  <a:pt x="395" y="894"/>
                  <a:pt x="395" y="894"/>
                </a:cubicBezTo>
                <a:cubicBezTo>
                  <a:pt x="504" y="894"/>
                  <a:pt x="504" y="894"/>
                  <a:pt x="504" y="894"/>
                </a:cubicBezTo>
                <a:cubicBezTo>
                  <a:pt x="504" y="822"/>
                  <a:pt x="504" y="822"/>
                  <a:pt x="504" y="822"/>
                </a:cubicBezTo>
                <a:cubicBezTo>
                  <a:pt x="511" y="821"/>
                  <a:pt x="519" y="820"/>
                  <a:pt x="526" y="818"/>
                </a:cubicBezTo>
                <a:cubicBezTo>
                  <a:pt x="551" y="886"/>
                  <a:pt x="551" y="886"/>
                  <a:pt x="551" y="886"/>
                </a:cubicBezTo>
                <a:cubicBezTo>
                  <a:pt x="653" y="848"/>
                  <a:pt x="653" y="848"/>
                  <a:pt x="653" y="848"/>
                </a:cubicBezTo>
                <a:cubicBezTo>
                  <a:pt x="629" y="781"/>
                  <a:pt x="629" y="781"/>
                  <a:pt x="629" y="781"/>
                </a:cubicBezTo>
                <a:cubicBezTo>
                  <a:pt x="635" y="777"/>
                  <a:pt x="642" y="773"/>
                  <a:pt x="648" y="769"/>
                </a:cubicBezTo>
                <a:cubicBezTo>
                  <a:pt x="695" y="825"/>
                  <a:pt x="695" y="825"/>
                  <a:pt x="695" y="825"/>
                </a:cubicBezTo>
                <a:cubicBezTo>
                  <a:pt x="778" y="754"/>
                  <a:pt x="778" y="754"/>
                  <a:pt x="778" y="754"/>
                </a:cubicBezTo>
                <a:cubicBezTo>
                  <a:pt x="732" y="699"/>
                  <a:pt x="732" y="699"/>
                  <a:pt x="732" y="699"/>
                </a:cubicBezTo>
                <a:cubicBezTo>
                  <a:pt x="737" y="694"/>
                  <a:pt x="742" y="688"/>
                  <a:pt x="746" y="682"/>
                </a:cubicBezTo>
                <a:cubicBezTo>
                  <a:pt x="809" y="718"/>
                  <a:pt x="809" y="718"/>
                  <a:pt x="809" y="718"/>
                </a:cubicBezTo>
                <a:cubicBezTo>
                  <a:pt x="864" y="623"/>
                  <a:pt x="864" y="623"/>
                  <a:pt x="864" y="623"/>
                </a:cubicBezTo>
                <a:cubicBezTo>
                  <a:pt x="801" y="587"/>
                  <a:pt x="801" y="587"/>
                  <a:pt x="801" y="587"/>
                </a:cubicBezTo>
                <a:cubicBezTo>
                  <a:pt x="804" y="580"/>
                  <a:pt x="806" y="573"/>
                  <a:pt x="809" y="566"/>
                </a:cubicBezTo>
                <a:cubicBezTo>
                  <a:pt x="880" y="579"/>
                  <a:pt x="880" y="579"/>
                  <a:pt x="880" y="579"/>
                </a:cubicBezTo>
                <a:cubicBezTo>
                  <a:pt x="899" y="471"/>
                  <a:pt x="899" y="471"/>
                  <a:pt x="899" y="471"/>
                </a:cubicBezTo>
                <a:cubicBezTo>
                  <a:pt x="828" y="459"/>
                  <a:pt x="828" y="459"/>
                  <a:pt x="828" y="459"/>
                </a:cubicBezTo>
                <a:cubicBezTo>
                  <a:pt x="828" y="455"/>
                  <a:pt x="828" y="451"/>
                  <a:pt x="828" y="447"/>
                </a:cubicBezTo>
                <a:close/>
                <a:moveTo>
                  <a:pt x="499" y="149"/>
                </a:moveTo>
                <a:cubicBezTo>
                  <a:pt x="572" y="161"/>
                  <a:pt x="637" y="200"/>
                  <a:pt x="683" y="255"/>
                </a:cubicBezTo>
                <a:cubicBezTo>
                  <a:pt x="586" y="311"/>
                  <a:pt x="586" y="311"/>
                  <a:pt x="586" y="311"/>
                </a:cubicBezTo>
                <a:cubicBezTo>
                  <a:pt x="562" y="287"/>
                  <a:pt x="532" y="270"/>
                  <a:pt x="499" y="261"/>
                </a:cubicBezTo>
                <a:lnTo>
                  <a:pt x="499" y="149"/>
                </a:lnTo>
                <a:close/>
                <a:moveTo>
                  <a:pt x="566" y="357"/>
                </a:moveTo>
                <a:cubicBezTo>
                  <a:pt x="562" y="352"/>
                  <a:pt x="558" y="348"/>
                  <a:pt x="554" y="343"/>
                </a:cubicBezTo>
                <a:cubicBezTo>
                  <a:pt x="564" y="333"/>
                  <a:pt x="564" y="333"/>
                  <a:pt x="564" y="333"/>
                </a:cubicBezTo>
                <a:cubicBezTo>
                  <a:pt x="568" y="338"/>
                  <a:pt x="573" y="343"/>
                  <a:pt x="577" y="348"/>
                </a:cubicBezTo>
                <a:lnTo>
                  <a:pt x="566" y="357"/>
                </a:lnTo>
                <a:close/>
                <a:moveTo>
                  <a:pt x="568" y="558"/>
                </a:moveTo>
                <a:cubicBezTo>
                  <a:pt x="563" y="562"/>
                  <a:pt x="558" y="567"/>
                  <a:pt x="553" y="571"/>
                </a:cubicBezTo>
                <a:cubicBezTo>
                  <a:pt x="544" y="560"/>
                  <a:pt x="544" y="560"/>
                  <a:pt x="544" y="560"/>
                </a:cubicBezTo>
                <a:cubicBezTo>
                  <a:pt x="548" y="556"/>
                  <a:pt x="553" y="552"/>
                  <a:pt x="557" y="548"/>
                </a:cubicBezTo>
                <a:lnTo>
                  <a:pt x="568" y="558"/>
                </a:lnTo>
                <a:close/>
                <a:moveTo>
                  <a:pt x="584" y="389"/>
                </a:moveTo>
                <a:cubicBezTo>
                  <a:pt x="582" y="383"/>
                  <a:pt x="579" y="377"/>
                  <a:pt x="576" y="372"/>
                </a:cubicBezTo>
                <a:cubicBezTo>
                  <a:pt x="588" y="365"/>
                  <a:pt x="588" y="365"/>
                  <a:pt x="588" y="365"/>
                </a:cubicBezTo>
                <a:cubicBezTo>
                  <a:pt x="592" y="371"/>
                  <a:pt x="595" y="377"/>
                  <a:pt x="598" y="383"/>
                </a:cubicBezTo>
                <a:lnTo>
                  <a:pt x="584" y="389"/>
                </a:lnTo>
                <a:close/>
                <a:moveTo>
                  <a:pt x="605" y="402"/>
                </a:moveTo>
                <a:cubicBezTo>
                  <a:pt x="606" y="408"/>
                  <a:pt x="608" y="415"/>
                  <a:pt x="609" y="422"/>
                </a:cubicBezTo>
                <a:cubicBezTo>
                  <a:pt x="595" y="424"/>
                  <a:pt x="595" y="424"/>
                  <a:pt x="595" y="424"/>
                </a:cubicBezTo>
                <a:cubicBezTo>
                  <a:pt x="594" y="418"/>
                  <a:pt x="592" y="412"/>
                  <a:pt x="591" y="406"/>
                </a:cubicBezTo>
                <a:lnTo>
                  <a:pt x="605" y="402"/>
                </a:lnTo>
                <a:close/>
                <a:moveTo>
                  <a:pt x="579" y="518"/>
                </a:moveTo>
                <a:cubicBezTo>
                  <a:pt x="591" y="525"/>
                  <a:pt x="591" y="525"/>
                  <a:pt x="591" y="525"/>
                </a:cubicBezTo>
                <a:cubicBezTo>
                  <a:pt x="588" y="531"/>
                  <a:pt x="584" y="536"/>
                  <a:pt x="580" y="542"/>
                </a:cubicBezTo>
                <a:cubicBezTo>
                  <a:pt x="569" y="533"/>
                  <a:pt x="569" y="533"/>
                  <a:pt x="569" y="533"/>
                </a:cubicBezTo>
                <a:cubicBezTo>
                  <a:pt x="572" y="528"/>
                  <a:pt x="576" y="523"/>
                  <a:pt x="579" y="518"/>
                </a:cubicBezTo>
                <a:close/>
                <a:moveTo>
                  <a:pt x="586" y="501"/>
                </a:moveTo>
                <a:cubicBezTo>
                  <a:pt x="589" y="495"/>
                  <a:pt x="590" y="490"/>
                  <a:pt x="592" y="484"/>
                </a:cubicBezTo>
                <a:cubicBezTo>
                  <a:pt x="606" y="487"/>
                  <a:pt x="606" y="487"/>
                  <a:pt x="606" y="487"/>
                </a:cubicBezTo>
                <a:cubicBezTo>
                  <a:pt x="604" y="494"/>
                  <a:pt x="602" y="500"/>
                  <a:pt x="600" y="507"/>
                </a:cubicBezTo>
                <a:lnTo>
                  <a:pt x="586" y="501"/>
                </a:lnTo>
                <a:close/>
                <a:moveTo>
                  <a:pt x="595" y="466"/>
                </a:moveTo>
                <a:cubicBezTo>
                  <a:pt x="596" y="460"/>
                  <a:pt x="597" y="453"/>
                  <a:pt x="597" y="447"/>
                </a:cubicBezTo>
                <a:cubicBezTo>
                  <a:pt x="597" y="446"/>
                  <a:pt x="596" y="444"/>
                  <a:pt x="596" y="442"/>
                </a:cubicBezTo>
                <a:cubicBezTo>
                  <a:pt x="611" y="442"/>
                  <a:pt x="611" y="442"/>
                  <a:pt x="611" y="442"/>
                </a:cubicBezTo>
                <a:cubicBezTo>
                  <a:pt x="611" y="444"/>
                  <a:pt x="611" y="445"/>
                  <a:pt x="611" y="447"/>
                </a:cubicBezTo>
                <a:cubicBezTo>
                  <a:pt x="611" y="454"/>
                  <a:pt x="611" y="461"/>
                  <a:pt x="610" y="467"/>
                </a:cubicBezTo>
                <a:lnTo>
                  <a:pt x="595" y="466"/>
                </a:lnTo>
                <a:close/>
                <a:moveTo>
                  <a:pt x="549" y="320"/>
                </a:moveTo>
                <a:cubicBezTo>
                  <a:pt x="540" y="331"/>
                  <a:pt x="540" y="331"/>
                  <a:pt x="540" y="331"/>
                </a:cubicBezTo>
                <a:cubicBezTo>
                  <a:pt x="535" y="327"/>
                  <a:pt x="530" y="324"/>
                  <a:pt x="525" y="321"/>
                </a:cubicBezTo>
                <a:cubicBezTo>
                  <a:pt x="532" y="308"/>
                  <a:pt x="532" y="308"/>
                  <a:pt x="532" y="308"/>
                </a:cubicBezTo>
                <a:cubicBezTo>
                  <a:pt x="538" y="312"/>
                  <a:pt x="543" y="315"/>
                  <a:pt x="549" y="320"/>
                </a:cubicBezTo>
                <a:close/>
                <a:moveTo>
                  <a:pt x="495" y="292"/>
                </a:moveTo>
                <a:cubicBezTo>
                  <a:pt x="501" y="294"/>
                  <a:pt x="508" y="296"/>
                  <a:pt x="514" y="299"/>
                </a:cubicBezTo>
                <a:cubicBezTo>
                  <a:pt x="508" y="312"/>
                  <a:pt x="508" y="312"/>
                  <a:pt x="508" y="312"/>
                </a:cubicBezTo>
                <a:cubicBezTo>
                  <a:pt x="503" y="310"/>
                  <a:pt x="497" y="308"/>
                  <a:pt x="491" y="306"/>
                </a:cubicBezTo>
                <a:lnTo>
                  <a:pt x="495" y="292"/>
                </a:lnTo>
                <a:close/>
                <a:moveTo>
                  <a:pt x="455" y="286"/>
                </a:moveTo>
                <a:cubicBezTo>
                  <a:pt x="462" y="286"/>
                  <a:pt x="469" y="286"/>
                  <a:pt x="475" y="288"/>
                </a:cubicBezTo>
                <a:cubicBezTo>
                  <a:pt x="473" y="302"/>
                  <a:pt x="473" y="302"/>
                  <a:pt x="473" y="302"/>
                </a:cubicBezTo>
                <a:cubicBezTo>
                  <a:pt x="467" y="301"/>
                  <a:pt x="461" y="300"/>
                  <a:pt x="455" y="300"/>
                </a:cubicBezTo>
                <a:lnTo>
                  <a:pt x="455" y="286"/>
                </a:lnTo>
                <a:close/>
                <a:moveTo>
                  <a:pt x="554" y="447"/>
                </a:moveTo>
                <a:cubicBezTo>
                  <a:pt x="554" y="505"/>
                  <a:pt x="507" y="552"/>
                  <a:pt x="449" y="552"/>
                </a:cubicBezTo>
                <a:cubicBezTo>
                  <a:pt x="391" y="552"/>
                  <a:pt x="344" y="505"/>
                  <a:pt x="344" y="447"/>
                </a:cubicBezTo>
                <a:cubicBezTo>
                  <a:pt x="344" y="389"/>
                  <a:pt x="391" y="342"/>
                  <a:pt x="449" y="342"/>
                </a:cubicBezTo>
                <a:cubicBezTo>
                  <a:pt x="507" y="342"/>
                  <a:pt x="554" y="389"/>
                  <a:pt x="554" y="447"/>
                </a:cubicBezTo>
                <a:close/>
                <a:moveTo>
                  <a:pt x="537" y="583"/>
                </a:moveTo>
                <a:cubicBezTo>
                  <a:pt x="531" y="587"/>
                  <a:pt x="525" y="590"/>
                  <a:pt x="519" y="593"/>
                </a:cubicBezTo>
                <a:cubicBezTo>
                  <a:pt x="513" y="580"/>
                  <a:pt x="513" y="580"/>
                  <a:pt x="513" y="580"/>
                </a:cubicBezTo>
                <a:cubicBezTo>
                  <a:pt x="518" y="578"/>
                  <a:pt x="524" y="575"/>
                  <a:pt x="529" y="571"/>
                </a:cubicBezTo>
                <a:lnTo>
                  <a:pt x="537" y="583"/>
                </a:lnTo>
                <a:close/>
                <a:moveTo>
                  <a:pt x="388" y="581"/>
                </a:moveTo>
                <a:cubicBezTo>
                  <a:pt x="382" y="594"/>
                  <a:pt x="382" y="594"/>
                  <a:pt x="382" y="594"/>
                </a:cubicBezTo>
                <a:cubicBezTo>
                  <a:pt x="376" y="592"/>
                  <a:pt x="370" y="588"/>
                  <a:pt x="364" y="585"/>
                </a:cubicBezTo>
                <a:cubicBezTo>
                  <a:pt x="372" y="573"/>
                  <a:pt x="372" y="573"/>
                  <a:pt x="372" y="573"/>
                </a:cubicBezTo>
                <a:cubicBezTo>
                  <a:pt x="377" y="576"/>
                  <a:pt x="382" y="579"/>
                  <a:pt x="388" y="581"/>
                </a:cubicBezTo>
                <a:close/>
                <a:moveTo>
                  <a:pt x="306" y="413"/>
                </a:moveTo>
                <a:cubicBezTo>
                  <a:pt x="305" y="419"/>
                  <a:pt x="303" y="425"/>
                  <a:pt x="303" y="431"/>
                </a:cubicBezTo>
                <a:cubicBezTo>
                  <a:pt x="288" y="430"/>
                  <a:pt x="288" y="430"/>
                  <a:pt x="288" y="430"/>
                </a:cubicBezTo>
                <a:cubicBezTo>
                  <a:pt x="289" y="423"/>
                  <a:pt x="290" y="416"/>
                  <a:pt x="292" y="410"/>
                </a:cubicBezTo>
                <a:lnTo>
                  <a:pt x="306" y="413"/>
                </a:lnTo>
                <a:close/>
                <a:moveTo>
                  <a:pt x="298" y="391"/>
                </a:moveTo>
                <a:cubicBezTo>
                  <a:pt x="300" y="384"/>
                  <a:pt x="303" y="378"/>
                  <a:pt x="306" y="372"/>
                </a:cubicBezTo>
                <a:cubicBezTo>
                  <a:pt x="319" y="379"/>
                  <a:pt x="319" y="379"/>
                  <a:pt x="319" y="379"/>
                </a:cubicBezTo>
                <a:cubicBezTo>
                  <a:pt x="316" y="384"/>
                  <a:pt x="313" y="390"/>
                  <a:pt x="311" y="396"/>
                </a:cubicBezTo>
                <a:lnTo>
                  <a:pt x="298" y="391"/>
                </a:lnTo>
                <a:close/>
                <a:moveTo>
                  <a:pt x="302" y="450"/>
                </a:moveTo>
                <a:cubicBezTo>
                  <a:pt x="302" y="456"/>
                  <a:pt x="303" y="462"/>
                  <a:pt x="303" y="468"/>
                </a:cubicBezTo>
                <a:cubicBezTo>
                  <a:pt x="289" y="470"/>
                  <a:pt x="289" y="470"/>
                  <a:pt x="289" y="470"/>
                </a:cubicBezTo>
                <a:cubicBezTo>
                  <a:pt x="288" y="464"/>
                  <a:pt x="288" y="457"/>
                  <a:pt x="288" y="450"/>
                </a:cubicBezTo>
                <a:lnTo>
                  <a:pt x="302" y="450"/>
                </a:lnTo>
                <a:close/>
                <a:moveTo>
                  <a:pt x="307" y="486"/>
                </a:moveTo>
                <a:cubicBezTo>
                  <a:pt x="309" y="492"/>
                  <a:pt x="311" y="498"/>
                  <a:pt x="313" y="504"/>
                </a:cubicBezTo>
                <a:cubicBezTo>
                  <a:pt x="300" y="509"/>
                  <a:pt x="300" y="509"/>
                  <a:pt x="300" y="509"/>
                </a:cubicBezTo>
                <a:cubicBezTo>
                  <a:pt x="297" y="503"/>
                  <a:pt x="295" y="496"/>
                  <a:pt x="293" y="490"/>
                </a:cubicBezTo>
                <a:lnTo>
                  <a:pt x="307" y="486"/>
                </a:lnTo>
                <a:close/>
                <a:moveTo>
                  <a:pt x="321" y="520"/>
                </a:moveTo>
                <a:cubicBezTo>
                  <a:pt x="324" y="525"/>
                  <a:pt x="328" y="531"/>
                  <a:pt x="331" y="535"/>
                </a:cubicBezTo>
                <a:cubicBezTo>
                  <a:pt x="320" y="544"/>
                  <a:pt x="320" y="544"/>
                  <a:pt x="320" y="544"/>
                </a:cubicBezTo>
                <a:cubicBezTo>
                  <a:pt x="316" y="539"/>
                  <a:pt x="312" y="533"/>
                  <a:pt x="309" y="527"/>
                </a:cubicBezTo>
                <a:lnTo>
                  <a:pt x="321" y="520"/>
                </a:lnTo>
                <a:close/>
                <a:moveTo>
                  <a:pt x="328" y="363"/>
                </a:moveTo>
                <a:cubicBezTo>
                  <a:pt x="316" y="355"/>
                  <a:pt x="316" y="355"/>
                  <a:pt x="316" y="355"/>
                </a:cubicBezTo>
                <a:cubicBezTo>
                  <a:pt x="320" y="349"/>
                  <a:pt x="325" y="344"/>
                  <a:pt x="329" y="339"/>
                </a:cubicBezTo>
                <a:cubicBezTo>
                  <a:pt x="340" y="349"/>
                  <a:pt x="340" y="349"/>
                  <a:pt x="340" y="349"/>
                </a:cubicBezTo>
                <a:cubicBezTo>
                  <a:pt x="336" y="353"/>
                  <a:pt x="332" y="358"/>
                  <a:pt x="328" y="363"/>
                </a:cubicBezTo>
                <a:close/>
                <a:moveTo>
                  <a:pt x="343" y="549"/>
                </a:moveTo>
                <a:cubicBezTo>
                  <a:pt x="347" y="554"/>
                  <a:pt x="352" y="558"/>
                  <a:pt x="357" y="562"/>
                </a:cubicBezTo>
                <a:cubicBezTo>
                  <a:pt x="348" y="573"/>
                  <a:pt x="348" y="573"/>
                  <a:pt x="348" y="573"/>
                </a:cubicBezTo>
                <a:cubicBezTo>
                  <a:pt x="342" y="569"/>
                  <a:pt x="337" y="564"/>
                  <a:pt x="333" y="559"/>
                </a:cubicBezTo>
                <a:lnTo>
                  <a:pt x="343" y="549"/>
                </a:lnTo>
                <a:close/>
                <a:moveTo>
                  <a:pt x="343" y="325"/>
                </a:moveTo>
                <a:cubicBezTo>
                  <a:pt x="349" y="320"/>
                  <a:pt x="354" y="316"/>
                  <a:pt x="359" y="313"/>
                </a:cubicBezTo>
                <a:cubicBezTo>
                  <a:pt x="368" y="325"/>
                  <a:pt x="368" y="325"/>
                  <a:pt x="368" y="325"/>
                </a:cubicBezTo>
                <a:cubicBezTo>
                  <a:pt x="362" y="328"/>
                  <a:pt x="358" y="332"/>
                  <a:pt x="353" y="336"/>
                </a:cubicBezTo>
                <a:lnTo>
                  <a:pt x="343" y="325"/>
                </a:lnTo>
                <a:close/>
                <a:moveTo>
                  <a:pt x="435" y="286"/>
                </a:moveTo>
                <a:cubicBezTo>
                  <a:pt x="436" y="301"/>
                  <a:pt x="436" y="301"/>
                  <a:pt x="436" y="301"/>
                </a:cubicBezTo>
                <a:cubicBezTo>
                  <a:pt x="430" y="301"/>
                  <a:pt x="424" y="302"/>
                  <a:pt x="418" y="303"/>
                </a:cubicBezTo>
                <a:cubicBezTo>
                  <a:pt x="415" y="289"/>
                  <a:pt x="415" y="289"/>
                  <a:pt x="415" y="289"/>
                </a:cubicBezTo>
                <a:cubicBezTo>
                  <a:pt x="422" y="288"/>
                  <a:pt x="428" y="287"/>
                  <a:pt x="435" y="286"/>
                </a:cubicBezTo>
                <a:close/>
                <a:moveTo>
                  <a:pt x="383" y="315"/>
                </a:moveTo>
                <a:cubicBezTo>
                  <a:pt x="377" y="302"/>
                  <a:pt x="377" y="302"/>
                  <a:pt x="377" y="302"/>
                </a:cubicBezTo>
                <a:cubicBezTo>
                  <a:pt x="383" y="299"/>
                  <a:pt x="389" y="297"/>
                  <a:pt x="396" y="295"/>
                </a:cubicBezTo>
                <a:cubicBezTo>
                  <a:pt x="400" y="308"/>
                  <a:pt x="400" y="308"/>
                  <a:pt x="400" y="308"/>
                </a:cubicBezTo>
                <a:cubicBezTo>
                  <a:pt x="395" y="310"/>
                  <a:pt x="389" y="313"/>
                  <a:pt x="383" y="315"/>
                </a:cubicBezTo>
                <a:close/>
                <a:moveTo>
                  <a:pt x="400" y="149"/>
                </a:moveTo>
                <a:cubicBezTo>
                  <a:pt x="400" y="261"/>
                  <a:pt x="400" y="261"/>
                  <a:pt x="400" y="261"/>
                </a:cubicBezTo>
                <a:cubicBezTo>
                  <a:pt x="366" y="270"/>
                  <a:pt x="336" y="287"/>
                  <a:pt x="312" y="311"/>
                </a:cubicBezTo>
                <a:cubicBezTo>
                  <a:pt x="216" y="255"/>
                  <a:pt x="216" y="255"/>
                  <a:pt x="216" y="255"/>
                </a:cubicBezTo>
                <a:cubicBezTo>
                  <a:pt x="261" y="200"/>
                  <a:pt x="326" y="161"/>
                  <a:pt x="400" y="149"/>
                </a:cubicBezTo>
                <a:close/>
                <a:moveTo>
                  <a:pt x="166" y="554"/>
                </a:moveTo>
                <a:cubicBezTo>
                  <a:pt x="154" y="520"/>
                  <a:pt x="147" y="485"/>
                  <a:pt x="147" y="447"/>
                </a:cubicBezTo>
                <a:cubicBezTo>
                  <a:pt x="147" y="410"/>
                  <a:pt x="154" y="374"/>
                  <a:pt x="166" y="341"/>
                </a:cubicBezTo>
                <a:cubicBezTo>
                  <a:pt x="263" y="397"/>
                  <a:pt x="263" y="397"/>
                  <a:pt x="263" y="397"/>
                </a:cubicBezTo>
                <a:cubicBezTo>
                  <a:pt x="259" y="413"/>
                  <a:pt x="256" y="430"/>
                  <a:pt x="256" y="447"/>
                </a:cubicBezTo>
                <a:cubicBezTo>
                  <a:pt x="256" y="465"/>
                  <a:pt x="259" y="482"/>
                  <a:pt x="263" y="498"/>
                </a:cubicBezTo>
                <a:lnTo>
                  <a:pt x="166" y="554"/>
                </a:lnTo>
                <a:close/>
                <a:moveTo>
                  <a:pt x="400" y="745"/>
                </a:moveTo>
                <a:cubicBezTo>
                  <a:pt x="326" y="733"/>
                  <a:pt x="261" y="695"/>
                  <a:pt x="216" y="639"/>
                </a:cubicBezTo>
                <a:cubicBezTo>
                  <a:pt x="312" y="583"/>
                  <a:pt x="312" y="583"/>
                  <a:pt x="312" y="583"/>
                </a:cubicBezTo>
                <a:cubicBezTo>
                  <a:pt x="336" y="607"/>
                  <a:pt x="366" y="625"/>
                  <a:pt x="400" y="634"/>
                </a:cubicBezTo>
                <a:lnTo>
                  <a:pt x="400" y="745"/>
                </a:lnTo>
                <a:close/>
                <a:moveTo>
                  <a:pt x="420" y="606"/>
                </a:moveTo>
                <a:cubicBezTo>
                  <a:pt x="414" y="605"/>
                  <a:pt x="407" y="604"/>
                  <a:pt x="401" y="602"/>
                </a:cubicBezTo>
                <a:cubicBezTo>
                  <a:pt x="405" y="588"/>
                  <a:pt x="405" y="588"/>
                  <a:pt x="405" y="588"/>
                </a:cubicBezTo>
                <a:cubicBezTo>
                  <a:pt x="411" y="590"/>
                  <a:pt x="417" y="591"/>
                  <a:pt x="423" y="592"/>
                </a:cubicBezTo>
                <a:lnTo>
                  <a:pt x="420" y="606"/>
                </a:lnTo>
                <a:close/>
                <a:moveTo>
                  <a:pt x="449" y="609"/>
                </a:moveTo>
                <a:cubicBezTo>
                  <a:pt x="446" y="609"/>
                  <a:pt x="443" y="609"/>
                  <a:pt x="441" y="609"/>
                </a:cubicBezTo>
                <a:cubicBezTo>
                  <a:pt x="441" y="594"/>
                  <a:pt x="441" y="594"/>
                  <a:pt x="441" y="594"/>
                </a:cubicBezTo>
                <a:cubicBezTo>
                  <a:pt x="447" y="595"/>
                  <a:pt x="454" y="595"/>
                  <a:pt x="460" y="594"/>
                </a:cubicBezTo>
                <a:cubicBezTo>
                  <a:pt x="461" y="609"/>
                  <a:pt x="461" y="609"/>
                  <a:pt x="461" y="609"/>
                </a:cubicBezTo>
                <a:cubicBezTo>
                  <a:pt x="457" y="609"/>
                  <a:pt x="453" y="609"/>
                  <a:pt x="449" y="609"/>
                </a:cubicBezTo>
                <a:close/>
                <a:moveTo>
                  <a:pt x="478" y="592"/>
                </a:moveTo>
                <a:cubicBezTo>
                  <a:pt x="484" y="591"/>
                  <a:pt x="490" y="589"/>
                  <a:pt x="496" y="587"/>
                </a:cubicBezTo>
                <a:cubicBezTo>
                  <a:pt x="500" y="601"/>
                  <a:pt x="500" y="601"/>
                  <a:pt x="500" y="601"/>
                </a:cubicBezTo>
                <a:cubicBezTo>
                  <a:pt x="494" y="603"/>
                  <a:pt x="487" y="605"/>
                  <a:pt x="481" y="606"/>
                </a:cubicBezTo>
                <a:lnTo>
                  <a:pt x="478" y="592"/>
                </a:lnTo>
                <a:close/>
                <a:moveTo>
                  <a:pt x="499" y="745"/>
                </a:moveTo>
                <a:cubicBezTo>
                  <a:pt x="499" y="634"/>
                  <a:pt x="499" y="634"/>
                  <a:pt x="499" y="634"/>
                </a:cubicBezTo>
                <a:cubicBezTo>
                  <a:pt x="532" y="625"/>
                  <a:pt x="562" y="607"/>
                  <a:pt x="586" y="583"/>
                </a:cubicBezTo>
                <a:cubicBezTo>
                  <a:pt x="683" y="639"/>
                  <a:pt x="683" y="639"/>
                  <a:pt x="683" y="639"/>
                </a:cubicBezTo>
                <a:cubicBezTo>
                  <a:pt x="637" y="695"/>
                  <a:pt x="572" y="733"/>
                  <a:pt x="499" y="745"/>
                </a:cubicBezTo>
                <a:close/>
                <a:moveTo>
                  <a:pt x="732" y="554"/>
                </a:moveTo>
                <a:cubicBezTo>
                  <a:pt x="636" y="498"/>
                  <a:pt x="636" y="498"/>
                  <a:pt x="636" y="498"/>
                </a:cubicBezTo>
                <a:cubicBezTo>
                  <a:pt x="640" y="482"/>
                  <a:pt x="642" y="465"/>
                  <a:pt x="642" y="447"/>
                </a:cubicBezTo>
                <a:cubicBezTo>
                  <a:pt x="642" y="430"/>
                  <a:pt x="640" y="413"/>
                  <a:pt x="636" y="397"/>
                </a:cubicBezTo>
                <a:cubicBezTo>
                  <a:pt x="732" y="341"/>
                  <a:pt x="732" y="341"/>
                  <a:pt x="732" y="341"/>
                </a:cubicBezTo>
                <a:cubicBezTo>
                  <a:pt x="745" y="374"/>
                  <a:pt x="752" y="410"/>
                  <a:pt x="752" y="447"/>
                </a:cubicBezTo>
                <a:cubicBezTo>
                  <a:pt x="752" y="485"/>
                  <a:pt x="745" y="520"/>
                  <a:pt x="732" y="554"/>
                </a:cubicBezTo>
                <a:close/>
              </a:path>
            </a:pathLst>
          </a:custGeom>
          <a:no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a:solidFill>
                <a:schemeClr val="tx1">
                  <a:lumMod val="85000"/>
                  <a:lumOff val="15000"/>
                </a:schemeClr>
              </a:solidFill>
              <a:latin typeface="Arial"/>
              <a:ea typeface="微软雅黑"/>
              <a:sym typeface="Arial"/>
            </a:endParaRPr>
          </a:p>
        </p:txBody>
      </p:sp>
      <p:sp>
        <p:nvSpPr>
          <p:cNvPr id="17" name="Freeform 18"/>
          <p:cNvSpPr>
            <a:spLocks noEditPoints="1"/>
          </p:cNvSpPr>
          <p:nvPr/>
        </p:nvSpPr>
        <p:spPr bwMode="auto">
          <a:xfrm>
            <a:off x="6312891" y="2695223"/>
            <a:ext cx="1725611" cy="1712651"/>
          </a:xfrm>
          <a:custGeom>
            <a:avLst/>
            <a:gdLst>
              <a:gd name="T0" fmla="*/ 664 w 664"/>
              <a:gd name="T1" fmla="*/ 312 h 659"/>
              <a:gd name="T2" fmla="*/ 592 w 664"/>
              <a:gd name="T3" fmla="*/ 226 h 659"/>
              <a:gd name="T4" fmla="*/ 551 w 664"/>
              <a:gd name="T5" fmla="*/ 156 h 659"/>
              <a:gd name="T6" fmla="*/ 513 w 664"/>
              <a:gd name="T7" fmla="*/ 51 h 659"/>
              <a:gd name="T8" fmla="*/ 483 w 664"/>
              <a:gd name="T9" fmla="*/ 33 h 659"/>
              <a:gd name="T10" fmla="*/ 372 w 664"/>
              <a:gd name="T11" fmla="*/ 53 h 659"/>
              <a:gd name="T12" fmla="*/ 292 w 664"/>
              <a:gd name="T13" fmla="*/ 53 h 659"/>
              <a:gd name="T14" fmla="*/ 181 w 664"/>
              <a:gd name="T15" fmla="*/ 33 h 659"/>
              <a:gd name="T16" fmla="*/ 151 w 664"/>
              <a:gd name="T17" fmla="*/ 51 h 659"/>
              <a:gd name="T18" fmla="*/ 113 w 664"/>
              <a:gd name="T19" fmla="*/ 156 h 659"/>
              <a:gd name="T20" fmla="*/ 73 w 664"/>
              <a:gd name="T21" fmla="*/ 226 h 659"/>
              <a:gd name="T22" fmla="*/ 0 w 664"/>
              <a:gd name="T23" fmla="*/ 312 h 659"/>
              <a:gd name="T24" fmla="*/ 53 w 664"/>
              <a:gd name="T25" fmla="*/ 337 h 659"/>
              <a:gd name="T26" fmla="*/ 67 w 664"/>
              <a:gd name="T27" fmla="*/ 417 h 659"/>
              <a:gd name="T28" fmla="*/ 67 w 664"/>
              <a:gd name="T29" fmla="*/ 529 h 659"/>
              <a:gd name="T30" fmla="*/ 89 w 664"/>
              <a:gd name="T31" fmla="*/ 556 h 659"/>
              <a:gd name="T32" fmla="*/ 200 w 664"/>
              <a:gd name="T33" fmla="*/ 575 h 659"/>
              <a:gd name="T34" fmla="*/ 275 w 664"/>
              <a:gd name="T35" fmla="*/ 603 h 659"/>
              <a:gd name="T36" fmla="*/ 372 w 664"/>
              <a:gd name="T37" fmla="*/ 659 h 659"/>
              <a:gd name="T38" fmla="*/ 407 w 664"/>
              <a:gd name="T39" fmla="*/ 653 h 659"/>
              <a:gd name="T40" fmla="*/ 479 w 664"/>
              <a:gd name="T41" fmla="*/ 567 h 659"/>
              <a:gd name="T42" fmla="*/ 540 w 664"/>
              <a:gd name="T43" fmla="*/ 515 h 659"/>
              <a:gd name="T44" fmla="*/ 638 w 664"/>
              <a:gd name="T45" fmla="*/ 459 h 659"/>
              <a:gd name="T46" fmla="*/ 650 w 664"/>
              <a:gd name="T47" fmla="*/ 426 h 659"/>
              <a:gd name="T48" fmla="*/ 611 w 664"/>
              <a:gd name="T49" fmla="*/ 329 h 659"/>
              <a:gd name="T50" fmla="*/ 511 w 664"/>
              <a:gd name="T51" fmla="*/ 201 h 659"/>
              <a:gd name="T52" fmla="*/ 439 w 664"/>
              <a:gd name="T53" fmla="*/ 232 h 659"/>
              <a:gd name="T54" fmla="*/ 439 w 664"/>
              <a:gd name="T55" fmla="*/ 232 h 659"/>
              <a:gd name="T56" fmla="*/ 429 w 664"/>
              <a:gd name="T57" fmla="*/ 222 h 659"/>
              <a:gd name="T58" fmla="*/ 314 w 664"/>
              <a:gd name="T59" fmla="*/ 322 h 659"/>
              <a:gd name="T60" fmla="*/ 235 w 664"/>
              <a:gd name="T61" fmla="*/ 222 h 659"/>
              <a:gd name="T62" fmla="*/ 235 w 664"/>
              <a:gd name="T63" fmla="*/ 222 h 659"/>
              <a:gd name="T64" fmla="*/ 188 w 664"/>
              <a:gd name="T65" fmla="*/ 337 h 659"/>
              <a:gd name="T66" fmla="*/ 325 w 664"/>
              <a:gd name="T67" fmla="*/ 473 h 659"/>
              <a:gd name="T68" fmla="*/ 340 w 664"/>
              <a:gd name="T69" fmla="*/ 347 h 659"/>
              <a:gd name="T70" fmla="*/ 340 w 664"/>
              <a:gd name="T71" fmla="*/ 347 h 659"/>
              <a:gd name="T72" fmla="*/ 476 w 664"/>
              <a:gd name="T73" fmla="*/ 337 h 659"/>
              <a:gd name="T74" fmla="*/ 311 w 664"/>
              <a:gd name="T75" fmla="*/ 110 h 659"/>
              <a:gd name="T76" fmla="*/ 311 w 664"/>
              <a:gd name="T77" fmla="*/ 83 h 659"/>
              <a:gd name="T78" fmla="*/ 108 w 664"/>
              <a:gd name="T79" fmla="*/ 224 h 659"/>
              <a:gd name="T80" fmla="*/ 132 w 664"/>
              <a:gd name="T81" fmla="*/ 420 h 659"/>
              <a:gd name="T82" fmla="*/ 129 w 664"/>
              <a:gd name="T83" fmla="*/ 471 h 659"/>
              <a:gd name="T84" fmla="*/ 311 w 664"/>
              <a:gd name="T85" fmla="*/ 575 h 659"/>
              <a:gd name="T86" fmla="*/ 511 w 664"/>
              <a:gd name="T87" fmla="*/ 457 h 659"/>
              <a:gd name="T88" fmla="*/ 556 w 664"/>
              <a:gd name="T89" fmla="*/ 434 h 659"/>
              <a:gd name="T90" fmla="*/ 532 w 664"/>
              <a:gd name="T91" fmla="*/ 238 h 659"/>
              <a:gd name="T92" fmla="*/ 556 w 664"/>
              <a:gd name="T93" fmla="*/ 434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64" h="659">
                <a:moveTo>
                  <a:pt x="611" y="329"/>
                </a:moveTo>
                <a:cubicBezTo>
                  <a:pt x="611" y="326"/>
                  <a:pt x="611" y="324"/>
                  <a:pt x="611" y="321"/>
                </a:cubicBezTo>
                <a:cubicBezTo>
                  <a:pt x="664" y="312"/>
                  <a:pt x="664" y="312"/>
                  <a:pt x="664" y="312"/>
                </a:cubicBezTo>
                <a:cubicBezTo>
                  <a:pt x="650" y="232"/>
                  <a:pt x="650" y="232"/>
                  <a:pt x="650" y="232"/>
                </a:cubicBezTo>
                <a:cubicBezTo>
                  <a:pt x="597" y="242"/>
                  <a:pt x="597" y="242"/>
                  <a:pt x="597" y="242"/>
                </a:cubicBezTo>
                <a:cubicBezTo>
                  <a:pt x="595" y="236"/>
                  <a:pt x="594" y="231"/>
                  <a:pt x="592" y="226"/>
                </a:cubicBezTo>
                <a:cubicBezTo>
                  <a:pt x="638" y="199"/>
                  <a:pt x="638" y="199"/>
                  <a:pt x="638" y="199"/>
                </a:cubicBezTo>
                <a:cubicBezTo>
                  <a:pt x="597" y="129"/>
                  <a:pt x="597" y="129"/>
                  <a:pt x="597" y="129"/>
                </a:cubicBezTo>
                <a:cubicBezTo>
                  <a:pt x="551" y="156"/>
                  <a:pt x="551" y="156"/>
                  <a:pt x="551" y="156"/>
                </a:cubicBezTo>
                <a:cubicBezTo>
                  <a:pt x="548" y="152"/>
                  <a:pt x="544" y="148"/>
                  <a:pt x="540" y="143"/>
                </a:cubicBezTo>
                <a:cubicBezTo>
                  <a:pt x="575" y="103"/>
                  <a:pt x="575" y="103"/>
                  <a:pt x="575" y="103"/>
                </a:cubicBezTo>
                <a:cubicBezTo>
                  <a:pt x="513" y="51"/>
                  <a:pt x="513" y="51"/>
                  <a:pt x="513" y="51"/>
                </a:cubicBezTo>
                <a:cubicBezTo>
                  <a:pt x="479" y="92"/>
                  <a:pt x="479" y="92"/>
                  <a:pt x="479" y="92"/>
                </a:cubicBezTo>
                <a:cubicBezTo>
                  <a:pt x="474" y="89"/>
                  <a:pt x="469" y="86"/>
                  <a:pt x="464" y="83"/>
                </a:cubicBezTo>
                <a:cubicBezTo>
                  <a:pt x="483" y="33"/>
                  <a:pt x="483" y="33"/>
                  <a:pt x="483" y="33"/>
                </a:cubicBezTo>
                <a:cubicBezTo>
                  <a:pt x="407" y="6"/>
                  <a:pt x="407" y="6"/>
                  <a:pt x="407" y="6"/>
                </a:cubicBezTo>
                <a:cubicBezTo>
                  <a:pt x="389" y="56"/>
                  <a:pt x="389" y="56"/>
                  <a:pt x="389" y="56"/>
                </a:cubicBezTo>
                <a:cubicBezTo>
                  <a:pt x="383" y="55"/>
                  <a:pt x="378" y="54"/>
                  <a:pt x="372" y="53"/>
                </a:cubicBezTo>
                <a:cubicBezTo>
                  <a:pt x="372" y="0"/>
                  <a:pt x="372" y="0"/>
                  <a:pt x="372" y="0"/>
                </a:cubicBezTo>
                <a:cubicBezTo>
                  <a:pt x="292" y="0"/>
                  <a:pt x="292" y="0"/>
                  <a:pt x="292" y="0"/>
                </a:cubicBezTo>
                <a:cubicBezTo>
                  <a:pt x="292" y="53"/>
                  <a:pt x="292" y="53"/>
                  <a:pt x="292" y="53"/>
                </a:cubicBezTo>
                <a:cubicBezTo>
                  <a:pt x="286" y="54"/>
                  <a:pt x="281" y="55"/>
                  <a:pt x="275" y="56"/>
                </a:cubicBezTo>
                <a:cubicBezTo>
                  <a:pt x="257" y="6"/>
                  <a:pt x="257" y="6"/>
                  <a:pt x="257" y="6"/>
                </a:cubicBezTo>
                <a:cubicBezTo>
                  <a:pt x="181" y="33"/>
                  <a:pt x="181" y="33"/>
                  <a:pt x="181" y="33"/>
                </a:cubicBezTo>
                <a:cubicBezTo>
                  <a:pt x="200" y="83"/>
                  <a:pt x="200" y="83"/>
                  <a:pt x="200" y="83"/>
                </a:cubicBezTo>
                <a:cubicBezTo>
                  <a:pt x="195" y="86"/>
                  <a:pt x="190" y="89"/>
                  <a:pt x="185" y="92"/>
                </a:cubicBezTo>
                <a:cubicBezTo>
                  <a:pt x="151" y="51"/>
                  <a:pt x="151" y="51"/>
                  <a:pt x="151" y="51"/>
                </a:cubicBezTo>
                <a:cubicBezTo>
                  <a:pt x="89" y="103"/>
                  <a:pt x="89" y="103"/>
                  <a:pt x="89" y="103"/>
                </a:cubicBezTo>
                <a:cubicBezTo>
                  <a:pt x="124" y="143"/>
                  <a:pt x="124" y="143"/>
                  <a:pt x="124" y="143"/>
                </a:cubicBezTo>
                <a:cubicBezTo>
                  <a:pt x="120" y="147"/>
                  <a:pt x="116" y="152"/>
                  <a:pt x="113" y="156"/>
                </a:cubicBezTo>
                <a:cubicBezTo>
                  <a:pt x="67" y="129"/>
                  <a:pt x="67" y="129"/>
                  <a:pt x="67" y="129"/>
                </a:cubicBezTo>
                <a:cubicBezTo>
                  <a:pt x="26" y="199"/>
                  <a:pt x="26" y="199"/>
                  <a:pt x="26" y="199"/>
                </a:cubicBezTo>
                <a:cubicBezTo>
                  <a:pt x="73" y="226"/>
                  <a:pt x="73" y="226"/>
                  <a:pt x="73" y="226"/>
                </a:cubicBezTo>
                <a:cubicBezTo>
                  <a:pt x="70" y="231"/>
                  <a:pt x="69" y="236"/>
                  <a:pt x="67" y="242"/>
                </a:cubicBezTo>
                <a:cubicBezTo>
                  <a:pt x="14" y="232"/>
                  <a:pt x="14" y="232"/>
                  <a:pt x="14" y="232"/>
                </a:cubicBezTo>
                <a:cubicBezTo>
                  <a:pt x="0" y="312"/>
                  <a:pt x="0" y="312"/>
                  <a:pt x="0" y="312"/>
                </a:cubicBezTo>
                <a:cubicBezTo>
                  <a:pt x="53" y="321"/>
                  <a:pt x="53" y="321"/>
                  <a:pt x="53" y="321"/>
                </a:cubicBezTo>
                <a:cubicBezTo>
                  <a:pt x="53" y="324"/>
                  <a:pt x="53" y="326"/>
                  <a:pt x="53" y="329"/>
                </a:cubicBezTo>
                <a:cubicBezTo>
                  <a:pt x="53" y="332"/>
                  <a:pt x="53" y="335"/>
                  <a:pt x="53" y="337"/>
                </a:cubicBezTo>
                <a:cubicBezTo>
                  <a:pt x="0" y="347"/>
                  <a:pt x="0" y="347"/>
                  <a:pt x="0" y="347"/>
                </a:cubicBezTo>
                <a:cubicBezTo>
                  <a:pt x="14" y="426"/>
                  <a:pt x="14" y="426"/>
                  <a:pt x="14" y="426"/>
                </a:cubicBezTo>
                <a:cubicBezTo>
                  <a:pt x="67" y="417"/>
                  <a:pt x="67" y="417"/>
                  <a:pt x="67" y="417"/>
                </a:cubicBezTo>
                <a:cubicBezTo>
                  <a:pt x="69" y="422"/>
                  <a:pt x="70" y="427"/>
                  <a:pt x="73" y="432"/>
                </a:cubicBezTo>
                <a:cubicBezTo>
                  <a:pt x="26" y="459"/>
                  <a:pt x="26" y="459"/>
                  <a:pt x="26" y="459"/>
                </a:cubicBezTo>
                <a:cubicBezTo>
                  <a:pt x="67" y="529"/>
                  <a:pt x="67" y="529"/>
                  <a:pt x="67" y="529"/>
                </a:cubicBezTo>
                <a:cubicBezTo>
                  <a:pt x="113" y="502"/>
                  <a:pt x="113" y="502"/>
                  <a:pt x="113" y="502"/>
                </a:cubicBezTo>
                <a:cubicBezTo>
                  <a:pt x="116" y="507"/>
                  <a:pt x="120" y="511"/>
                  <a:pt x="124" y="515"/>
                </a:cubicBezTo>
                <a:cubicBezTo>
                  <a:pt x="89" y="556"/>
                  <a:pt x="89" y="556"/>
                  <a:pt x="89" y="556"/>
                </a:cubicBezTo>
                <a:cubicBezTo>
                  <a:pt x="151" y="608"/>
                  <a:pt x="151" y="608"/>
                  <a:pt x="151" y="608"/>
                </a:cubicBezTo>
                <a:cubicBezTo>
                  <a:pt x="185" y="567"/>
                  <a:pt x="185" y="567"/>
                  <a:pt x="185" y="567"/>
                </a:cubicBezTo>
                <a:cubicBezTo>
                  <a:pt x="190" y="570"/>
                  <a:pt x="195" y="572"/>
                  <a:pt x="200" y="575"/>
                </a:cubicBezTo>
                <a:cubicBezTo>
                  <a:pt x="181" y="625"/>
                  <a:pt x="181" y="625"/>
                  <a:pt x="181" y="625"/>
                </a:cubicBezTo>
                <a:cubicBezTo>
                  <a:pt x="257" y="653"/>
                  <a:pt x="257" y="653"/>
                  <a:pt x="257" y="653"/>
                </a:cubicBezTo>
                <a:cubicBezTo>
                  <a:pt x="275" y="603"/>
                  <a:pt x="275" y="603"/>
                  <a:pt x="275" y="603"/>
                </a:cubicBezTo>
                <a:cubicBezTo>
                  <a:pt x="281" y="604"/>
                  <a:pt x="286" y="605"/>
                  <a:pt x="292" y="606"/>
                </a:cubicBezTo>
                <a:cubicBezTo>
                  <a:pt x="292" y="659"/>
                  <a:pt x="292" y="659"/>
                  <a:pt x="292" y="659"/>
                </a:cubicBezTo>
                <a:cubicBezTo>
                  <a:pt x="372" y="659"/>
                  <a:pt x="372" y="659"/>
                  <a:pt x="372" y="659"/>
                </a:cubicBezTo>
                <a:cubicBezTo>
                  <a:pt x="372" y="606"/>
                  <a:pt x="372" y="606"/>
                  <a:pt x="372" y="606"/>
                </a:cubicBezTo>
                <a:cubicBezTo>
                  <a:pt x="378" y="605"/>
                  <a:pt x="383" y="604"/>
                  <a:pt x="389" y="603"/>
                </a:cubicBezTo>
                <a:cubicBezTo>
                  <a:pt x="407" y="653"/>
                  <a:pt x="407" y="653"/>
                  <a:pt x="407" y="653"/>
                </a:cubicBezTo>
                <a:cubicBezTo>
                  <a:pt x="483" y="625"/>
                  <a:pt x="483" y="625"/>
                  <a:pt x="483" y="625"/>
                </a:cubicBezTo>
                <a:cubicBezTo>
                  <a:pt x="464" y="575"/>
                  <a:pt x="464" y="575"/>
                  <a:pt x="464" y="575"/>
                </a:cubicBezTo>
                <a:cubicBezTo>
                  <a:pt x="469" y="572"/>
                  <a:pt x="474" y="570"/>
                  <a:pt x="479" y="567"/>
                </a:cubicBezTo>
                <a:cubicBezTo>
                  <a:pt x="513" y="608"/>
                  <a:pt x="513" y="608"/>
                  <a:pt x="513" y="608"/>
                </a:cubicBezTo>
                <a:cubicBezTo>
                  <a:pt x="575" y="556"/>
                  <a:pt x="575" y="556"/>
                  <a:pt x="575" y="556"/>
                </a:cubicBezTo>
                <a:cubicBezTo>
                  <a:pt x="540" y="515"/>
                  <a:pt x="540" y="515"/>
                  <a:pt x="540" y="515"/>
                </a:cubicBezTo>
                <a:cubicBezTo>
                  <a:pt x="544" y="511"/>
                  <a:pt x="548" y="507"/>
                  <a:pt x="551" y="502"/>
                </a:cubicBezTo>
                <a:cubicBezTo>
                  <a:pt x="597" y="529"/>
                  <a:pt x="597" y="529"/>
                  <a:pt x="597" y="529"/>
                </a:cubicBezTo>
                <a:cubicBezTo>
                  <a:pt x="638" y="459"/>
                  <a:pt x="638" y="459"/>
                  <a:pt x="638" y="459"/>
                </a:cubicBezTo>
                <a:cubicBezTo>
                  <a:pt x="592" y="432"/>
                  <a:pt x="592" y="432"/>
                  <a:pt x="592" y="432"/>
                </a:cubicBezTo>
                <a:cubicBezTo>
                  <a:pt x="594" y="427"/>
                  <a:pt x="595" y="422"/>
                  <a:pt x="597" y="417"/>
                </a:cubicBezTo>
                <a:cubicBezTo>
                  <a:pt x="650" y="426"/>
                  <a:pt x="650" y="426"/>
                  <a:pt x="650" y="426"/>
                </a:cubicBezTo>
                <a:cubicBezTo>
                  <a:pt x="664" y="347"/>
                  <a:pt x="664" y="347"/>
                  <a:pt x="664" y="347"/>
                </a:cubicBezTo>
                <a:cubicBezTo>
                  <a:pt x="611" y="337"/>
                  <a:pt x="611" y="337"/>
                  <a:pt x="611" y="337"/>
                </a:cubicBezTo>
                <a:cubicBezTo>
                  <a:pt x="611" y="335"/>
                  <a:pt x="611" y="332"/>
                  <a:pt x="611" y="329"/>
                </a:cubicBezTo>
                <a:close/>
                <a:moveTo>
                  <a:pt x="353" y="83"/>
                </a:moveTo>
                <a:cubicBezTo>
                  <a:pt x="428" y="89"/>
                  <a:pt x="494" y="129"/>
                  <a:pt x="535" y="188"/>
                </a:cubicBezTo>
                <a:cubicBezTo>
                  <a:pt x="511" y="201"/>
                  <a:pt x="511" y="201"/>
                  <a:pt x="511" y="201"/>
                </a:cubicBezTo>
                <a:cubicBezTo>
                  <a:pt x="475" y="151"/>
                  <a:pt x="418" y="116"/>
                  <a:pt x="353" y="110"/>
                </a:cubicBezTo>
                <a:lnTo>
                  <a:pt x="353" y="83"/>
                </a:lnTo>
                <a:close/>
                <a:moveTo>
                  <a:pt x="439" y="232"/>
                </a:moveTo>
                <a:cubicBezTo>
                  <a:pt x="461" y="256"/>
                  <a:pt x="475" y="287"/>
                  <a:pt x="476" y="322"/>
                </a:cubicBezTo>
                <a:cubicBezTo>
                  <a:pt x="350" y="322"/>
                  <a:pt x="350" y="322"/>
                  <a:pt x="350" y="322"/>
                </a:cubicBezTo>
                <a:lnTo>
                  <a:pt x="439" y="232"/>
                </a:lnTo>
                <a:close/>
                <a:moveTo>
                  <a:pt x="340" y="311"/>
                </a:moveTo>
                <a:cubicBezTo>
                  <a:pt x="340" y="185"/>
                  <a:pt x="340" y="185"/>
                  <a:pt x="340" y="185"/>
                </a:cubicBezTo>
                <a:cubicBezTo>
                  <a:pt x="374" y="187"/>
                  <a:pt x="405" y="200"/>
                  <a:pt x="429" y="222"/>
                </a:cubicBezTo>
                <a:lnTo>
                  <a:pt x="340" y="311"/>
                </a:lnTo>
                <a:close/>
                <a:moveTo>
                  <a:pt x="225" y="232"/>
                </a:moveTo>
                <a:cubicBezTo>
                  <a:pt x="314" y="322"/>
                  <a:pt x="314" y="322"/>
                  <a:pt x="314" y="322"/>
                </a:cubicBezTo>
                <a:cubicBezTo>
                  <a:pt x="188" y="322"/>
                  <a:pt x="188" y="322"/>
                  <a:pt x="188" y="322"/>
                </a:cubicBezTo>
                <a:cubicBezTo>
                  <a:pt x="190" y="287"/>
                  <a:pt x="203" y="256"/>
                  <a:pt x="225" y="232"/>
                </a:cubicBezTo>
                <a:close/>
                <a:moveTo>
                  <a:pt x="235" y="222"/>
                </a:moveTo>
                <a:cubicBezTo>
                  <a:pt x="259" y="200"/>
                  <a:pt x="290" y="187"/>
                  <a:pt x="325" y="185"/>
                </a:cubicBezTo>
                <a:cubicBezTo>
                  <a:pt x="325" y="311"/>
                  <a:pt x="325" y="311"/>
                  <a:pt x="325" y="311"/>
                </a:cubicBezTo>
                <a:lnTo>
                  <a:pt x="235" y="222"/>
                </a:lnTo>
                <a:close/>
                <a:moveTo>
                  <a:pt x="314" y="337"/>
                </a:moveTo>
                <a:cubicBezTo>
                  <a:pt x="225" y="426"/>
                  <a:pt x="225" y="426"/>
                  <a:pt x="225" y="426"/>
                </a:cubicBezTo>
                <a:cubicBezTo>
                  <a:pt x="203" y="402"/>
                  <a:pt x="189" y="371"/>
                  <a:pt x="188" y="337"/>
                </a:cubicBezTo>
                <a:lnTo>
                  <a:pt x="314" y="337"/>
                </a:lnTo>
                <a:close/>
                <a:moveTo>
                  <a:pt x="325" y="347"/>
                </a:moveTo>
                <a:cubicBezTo>
                  <a:pt x="325" y="473"/>
                  <a:pt x="325" y="473"/>
                  <a:pt x="325" y="473"/>
                </a:cubicBezTo>
                <a:cubicBezTo>
                  <a:pt x="290" y="472"/>
                  <a:pt x="259" y="458"/>
                  <a:pt x="235" y="436"/>
                </a:cubicBezTo>
                <a:lnTo>
                  <a:pt x="325" y="347"/>
                </a:lnTo>
                <a:close/>
                <a:moveTo>
                  <a:pt x="340" y="347"/>
                </a:moveTo>
                <a:cubicBezTo>
                  <a:pt x="429" y="436"/>
                  <a:pt x="429" y="436"/>
                  <a:pt x="429" y="436"/>
                </a:cubicBezTo>
                <a:cubicBezTo>
                  <a:pt x="405" y="458"/>
                  <a:pt x="374" y="472"/>
                  <a:pt x="340" y="473"/>
                </a:cubicBezTo>
                <a:lnTo>
                  <a:pt x="340" y="347"/>
                </a:lnTo>
                <a:close/>
                <a:moveTo>
                  <a:pt x="439" y="426"/>
                </a:moveTo>
                <a:cubicBezTo>
                  <a:pt x="350" y="337"/>
                  <a:pt x="350" y="337"/>
                  <a:pt x="350" y="337"/>
                </a:cubicBezTo>
                <a:cubicBezTo>
                  <a:pt x="476" y="337"/>
                  <a:pt x="476" y="337"/>
                  <a:pt x="476" y="337"/>
                </a:cubicBezTo>
                <a:cubicBezTo>
                  <a:pt x="475" y="371"/>
                  <a:pt x="461" y="402"/>
                  <a:pt x="439" y="426"/>
                </a:cubicBezTo>
                <a:close/>
                <a:moveTo>
                  <a:pt x="311" y="83"/>
                </a:moveTo>
                <a:cubicBezTo>
                  <a:pt x="311" y="110"/>
                  <a:pt x="311" y="110"/>
                  <a:pt x="311" y="110"/>
                </a:cubicBezTo>
                <a:cubicBezTo>
                  <a:pt x="246" y="116"/>
                  <a:pt x="189" y="151"/>
                  <a:pt x="153" y="201"/>
                </a:cubicBezTo>
                <a:cubicBezTo>
                  <a:pt x="129" y="188"/>
                  <a:pt x="129" y="188"/>
                  <a:pt x="129" y="188"/>
                </a:cubicBezTo>
                <a:cubicBezTo>
                  <a:pt x="170" y="129"/>
                  <a:pt x="236" y="89"/>
                  <a:pt x="311" y="83"/>
                </a:cubicBezTo>
                <a:close/>
                <a:moveTo>
                  <a:pt x="108" y="434"/>
                </a:moveTo>
                <a:cubicBezTo>
                  <a:pt x="93" y="402"/>
                  <a:pt x="85" y="367"/>
                  <a:pt x="85" y="329"/>
                </a:cubicBezTo>
                <a:cubicBezTo>
                  <a:pt x="85" y="292"/>
                  <a:pt x="93" y="256"/>
                  <a:pt x="108" y="224"/>
                </a:cubicBezTo>
                <a:cubicBezTo>
                  <a:pt x="132" y="238"/>
                  <a:pt x="132" y="238"/>
                  <a:pt x="132" y="238"/>
                </a:cubicBezTo>
                <a:cubicBezTo>
                  <a:pt x="119" y="266"/>
                  <a:pt x="112" y="297"/>
                  <a:pt x="112" y="329"/>
                </a:cubicBezTo>
                <a:cubicBezTo>
                  <a:pt x="112" y="362"/>
                  <a:pt x="119" y="393"/>
                  <a:pt x="132" y="420"/>
                </a:cubicBezTo>
                <a:lnTo>
                  <a:pt x="108" y="434"/>
                </a:lnTo>
                <a:close/>
                <a:moveTo>
                  <a:pt x="311" y="575"/>
                </a:moveTo>
                <a:cubicBezTo>
                  <a:pt x="236" y="569"/>
                  <a:pt x="170" y="529"/>
                  <a:pt x="129" y="471"/>
                </a:cubicBezTo>
                <a:cubicBezTo>
                  <a:pt x="153" y="457"/>
                  <a:pt x="153" y="457"/>
                  <a:pt x="153" y="457"/>
                </a:cubicBezTo>
                <a:cubicBezTo>
                  <a:pt x="189" y="507"/>
                  <a:pt x="246" y="542"/>
                  <a:pt x="311" y="548"/>
                </a:cubicBezTo>
                <a:lnTo>
                  <a:pt x="311" y="575"/>
                </a:lnTo>
                <a:close/>
                <a:moveTo>
                  <a:pt x="353" y="575"/>
                </a:moveTo>
                <a:cubicBezTo>
                  <a:pt x="353" y="548"/>
                  <a:pt x="353" y="548"/>
                  <a:pt x="353" y="548"/>
                </a:cubicBezTo>
                <a:cubicBezTo>
                  <a:pt x="418" y="542"/>
                  <a:pt x="475" y="507"/>
                  <a:pt x="511" y="457"/>
                </a:cubicBezTo>
                <a:cubicBezTo>
                  <a:pt x="535" y="471"/>
                  <a:pt x="535" y="471"/>
                  <a:pt x="535" y="471"/>
                </a:cubicBezTo>
                <a:cubicBezTo>
                  <a:pt x="494" y="529"/>
                  <a:pt x="428" y="569"/>
                  <a:pt x="353" y="575"/>
                </a:cubicBezTo>
                <a:close/>
                <a:moveTo>
                  <a:pt x="556" y="434"/>
                </a:moveTo>
                <a:cubicBezTo>
                  <a:pt x="532" y="420"/>
                  <a:pt x="532" y="420"/>
                  <a:pt x="532" y="420"/>
                </a:cubicBezTo>
                <a:cubicBezTo>
                  <a:pt x="545" y="393"/>
                  <a:pt x="552" y="362"/>
                  <a:pt x="552" y="329"/>
                </a:cubicBezTo>
                <a:cubicBezTo>
                  <a:pt x="552" y="297"/>
                  <a:pt x="545" y="266"/>
                  <a:pt x="532" y="238"/>
                </a:cubicBezTo>
                <a:cubicBezTo>
                  <a:pt x="556" y="224"/>
                  <a:pt x="556" y="224"/>
                  <a:pt x="556" y="224"/>
                </a:cubicBezTo>
                <a:cubicBezTo>
                  <a:pt x="571" y="256"/>
                  <a:pt x="579" y="292"/>
                  <a:pt x="579" y="329"/>
                </a:cubicBezTo>
                <a:cubicBezTo>
                  <a:pt x="579" y="367"/>
                  <a:pt x="571" y="402"/>
                  <a:pt x="556" y="434"/>
                </a:cubicBezTo>
                <a:close/>
              </a:path>
            </a:pathLst>
          </a:custGeom>
          <a:no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a:solidFill>
                <a:schemeClr val="tx1">
                  <a:lumMod val="85000"/>
                  <a:lumOff val="15000"/>
                </a:schemeClr>
              </a:solidFill>
              <a:latin typeface="Arial"/>
              <a:ea typeface="微软雅黑"/>
              <a:sym typeface="Arial"/>
            </a:endParaRPr>
          </a:p>
        </p:txBody>
      </p:sp>
      <p:sp>
        <p:nvSpPr>
          <p:cNvPr id="18" name="Freeform 19"/>
          <p:cNvSpPr>
            <a:spLocks noEditPoints="1"/>
          </p:cNvSpPr>
          <p:nvPr/>
        </p:nvSpPr>
        <p:spPr bwMode="auto">
          <a:xfrm>
            <a:off x="7692269" y="3924629"/>
            <a:ext cx="1255327" cy="1249772"/>
          </a:xfrm>
          <a:custGeom>
            <a:avLst/>
            <a:gdLst>
              <a:gd name="T0" fmla="*/ 431 w 483"/>
              <a:gd name="T1" fmla="*/ 165 h 481"/>
              <a:gd name="T2" fmla="*/ 435 w 483"/>
              <a:gd name="T3" fmla="*/ 95 h 481"/>
              <a:gd name="T4" fmla="*/ 394 w 483"/>
              <a:gd name="T5" fmla="*/ 105 h 481"/>
              <a:gd name="T6" fmla="*/ 374 w 483"/>
              <a:gd name="T7" fmla="*/ 38 h 481"/>
              <a:gd name="T8" fmla="*/ 338 w 483"/>
              <a:gd name="T9" fmla="*/ 61 h 481"/>
              <a:gd name="T10" fmla="*/ 296 w 483"/>
              <a:gd name="T11" fmla="*/ 5 h 481"/>
              <a:gd name="T12" fmla="*/ 271 w 483"/>
              <a:gd name="T13" fmla="*/ 39 h 481"/>
              <a:gd name="T14" fmla="*/ 212 w 483"/>
              <a:gd name="T15" fmla="*/ 0 h 481"/>
              <a:gd name="T16" fmla="*/ 200 w 483"/>
              <a:gd name="T17" fmla="*/ 41 h 481"/>
              <a:gd name="T18" fmla="*/ 132 w 483"/>
              <a:gd name="T19" fmla="*/ 25 h 481"/>
              <a:gd name="T20" fmla="*/ 135 w 483"/>
              <a:gd name="T21" fmla="*/ 68 h 481"/>
              <a:gd name="T22" fmla="*/ 65 w 483"/>
              <a:gd name="T23" fmla="*/ 76 h 481"/>
              <a:gd name="T24" fmla="*/ 82 w 483"/>
              <a:gd name="T25" fmla="*/ 115 h 481"/>
              <a:gd name="T26" fmla="*/ 19 w 483"/>
              <a:gd name="T27" fmla="*/ 146 h 481"/>
              <a:gd name="T28" fmla="*/ 48 w 483"/>
              <a:gd name="T29" fmla="*/ 177 h 481"/>
              <a:gd name="T30" fmla="*/ 0 w 483"/>
              <a:gd name="T31" fmla="*/ 228 h 481"/>
              <a:gd name="T32" fmla="*/ 38 w 483"/>
              <a:gd name="T33" fmla="*/ 241 h 481"/>
              <a:gd name="T34" fmla="*/ 0 w 483"/>
              <a:gd name="T35" fmla="*/ 254 h 481"/>
              <a:gd name="T36" fmla="*/ 48 w 483"/>
              <a:gd name="T37" fmla="*/ 305 h 481"/>
              <a:gd name="T38" fmla="*/ 19 w 483"/>
              <a:gd name="T39" fmla="*/ 335 h 481"/>
              <a:gd name="T40" fmla="*/ 82 w 483"/>
              <a:gd name="T41" fmla="*/ 367 h 481"/>
              <a:gd name="T42" fmla="*/ 65 w 483"/>
              <a:gd name="T43" fmla="*/ 406 h 481"/>
              <a:gd name="T44" fmla="*/ 135 w 483"/>
              <a:gd name="T45" fmla="*/ 414 h 481"/>
              <a:gd name="T46" fmla="*/ 132 w 483"/>
              <a:gd name="T47" fmla="*/ 456 h 481"/>
              <a:gd name="T48" fmla="*/ 200 w 483"/>
              <a:gd name="T49" fmla="*/ 440 h 481"/>
              <a:gd name="T50" fmla="*/ 212 w 483"/>
              <a:gd name="T51" fmla="*/ 481 h 481"/>
              <a:gd name="T52" fmla="*/ 271 w 483"/>
              <a:gd name="T53" fmla="*/ 442 h 481"/>
              <a:gd name="T54" fmla="*/ 296 w 483"/>
              <a:gd name="T55" fmla="*/ 476 h 481"/>
              <a:gd name="T56" fmla="*/ 338 w 483"/>
              <a:gd name="T57" fmla="*/ 420 h 481"/>
              <a:gd name="T58" fmla="*/ 374 w 483"/>
              <a:gd name="T59" fmla="*/ 444 h 481"/>
              <a:gd name="T60" fmla="*/ 394 w 483"/>
              <a:gd name="T61" fmla="*/ 376 h 481"/>
              <a:gd name="T62" fmla="*/ 435 w 483"/>
              <a:gd name="T63" fmla="*/ 386 h 481"/>
              <a:gd name="T64" fmla="*/ 431 w 483"/>
              <a:gd name="T65" fmla="*/ 316 h 481"/>
              <a:gd name="T66" fmla="*/ 473 w 483"/>
              <a:gd name="T67" fmla="*/ 311 h 481"/>
              <a:gd name="T68" fmla="*/ 445 w 483"/>
              <a:gd name="T69" fmla="*/ 247 h 481"/>
              <a:gd name="T70" fmla="*/ 445 w 483"/>
              <a:gd name="T71" fmla="*/ 235 h 481"/>
              <a:gd name="T72" fmla="*/ 473 w 483"/>
              <a:gd name="T73" fmla="*/ 170 h 481"/>
              <a:gd name="T74" fmla="*/ 271 w 483"/>
              <a:gd name="T75" fmla="*/ 405 h 481"/>
              <a:gd name="T76" fmla="*/ 328 w 483"/>
              <a:gd name="T77" fmla="*/ 270 h 481"/>
              <a:gd name="T78" fmla="*/ 271 w 483"/>
              <a:gd name="T79" fmla="*/ 405 h 481"/>
              <a:gd name="T80" fmla="*/ 287 w 483"/>
              <a:gd name="T81" fmla="*/ 241 h 481"/>
              <a:gd name="T82" fmla="*/ 196 w 483"/>
              <a:gd name="T83" fmla="*/ 241 h 481"/>
              <a:gd name="T84" fmla="*/ 77 w 483"/>
              <a:gd name="T85" fmla="*/ 270 h 481"/>
              <a:gd name="T86" fmla="*/ 212 w 483"/>
              <a:gd name="T87" fmla="*/ 327 h 481"/>
              <a:gd name="T88" fmla="*/ 77 w 483"/>
              <a:gd name="T89" fmla="*/ 270 h 481"/>
              <a:gd name="T90" fmla="*/ 212 w 483"/>
              <a:gd name="T91" fmla="*/ 155 h 481"/>
              <a:gd name="T92" fmla="*/ 77 w 483"/>
              <a:gd name="T93" fmla="*/ 211 h 481"/>
              <a:gd name="T94" fmla="*/ 406 w 483"/>
              <a:gd name="T95" fmla="*/ 211 h 481"/>
              <a:gd name="T96" fmla="*/ 271 w 483"/>
              <a:gd name="T97" fmla="*/ 155 h 481"/>
              <a:gd name="T98" fmla="*/ 406 w 483"/>
              <a:gd name="T99" fmla="*/ 211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3" h="481">
                <a:moveTo>
                  <a:pt x="435" y="177"/>
                </a:moveTo>
                <a:cubicBezTo>
                  <a:pt x="434" y="173"/>
                  <a:pt x="432" y="169"/>
                  <a:pt x="431" y="165"/>
                </a:cubicBezTo>
                <a:cubicBezTo>
                  <a:pt x="464" y="146"/>
                  <a:pt x="464" y="146"/>
                  <a:pt x="464" y="146"/>
                </a:cubicBezTo>
                <a:cubicBezTo>
                  <a:pt x="435" y="95"/>
                  <a:pt x="435" y="95"/>
                  <a:pt x="435" y="95"/>
                </a:cubicBezTo>
                <a:cubicBezTo>
                  <a:pt x="401" y="115"/>
                  <a:pt x="401" y="115"/>
                  <a:pt x="401" y="115"/>
                </a:cubicBezTo>
                <a:cubicBezTo>
                  <a:pt x="399" y="111"/>
                  <a:pt x="396" y="108"/>
                  <a:pt x="394" y="105"/>
                </a:cubicBezTo>
                <a:cubicBezTo>
                  <a:pt x="419" y="76"/>
                  <a:pt x="419" y="76"/>
                  <a:pt x="419" y="76"/>
                </a:cubicBezTo>
                <a:cubicBezTo>
                  <a:pt x="374" y="38"/>
                  <a:pt x="374" y="38"/>
                  <a:pt x="374" y="38"/>
                </a:cubicBezTo>
                <a:cubicBezTo>
                  <a:pt x="349" y="68"/>
                  <a:pt x="349" y="68"/>
                  <a:pt x="349" y="68"/>
                </a:cubicBezTo>
                <a:cubicBezTo>
                  <a:pt x="345" y="65"/>
                  <a:pt x="342" y="63"/>
                  <a:pt x="338" y="61"/>
                </a:cubicBezTo>
                <a:cubicBezTo>
                  <a:pt x="351" y="25"/>
                  <a:pt x="351" y="25"/>
                  <a:pt x="351" y="25"/>
                </a:cubicBezTo>
                <a:cubicBezTo>
                  <a:pt x="296" y="5"/>
                  <a:pt x="296" y="5"/>
                  <a:pt x="296" y="5"/>
                </a:cubicBezTo>
                <a:cubicBezTo>
                  <a:pt x="283" y="41"/>
                  <a:pt x="283" y="41"/>
                  <a:pt x="283" y="41"/>
                </a:cubicBezTo>
                <a:cubicBezTo>
                  <a:pt x="279" y="41"/>
                  <a:pt x="275" y="40"/>
                  <a:pt x="271" y="39"/>
                </a:cubicBezTo>
                <a:cubicBezTo>
                  <a:pt x="271" y="0"/>
                  <a:pt x="271" y="0"/>
                  <a:pt x="271" y="0"/>
                </a:cubicBezTo>
                <a:cubicBezTo>
                  <a:pt x="212" y="0"/>
                  <a:pt x="212" y="0"/>
                  <a:pt x="212" y="0"/>
                </a:cubicBezTo>
                <a:cubicBezTo>
                  <a:pt x="212" y="39"/>
                  <a:pt x="212" y="39"/>
                  <a:pt x="212" y="39"/>
                </a:cubicBezTo>
                <a:cubicBezTo>
                  <a:pt x="208" y="40"/>
                  <a:pt x="204" y="41"/>
                  <a:pt x="200" y="41"/>
                </a:cubicBezTo>
                <a:cubicBezTo>
                  <a:pt x="187" y="5"/>
                  <a:pt x="187" y="5"/>
                  <a:pt x="187" y="5"/>
                </a:cubicBezTo>
                <a:cubicBezTo>
                  <a:pt x="132" y="25"/>
                  <a:pt x="132" y="25"/>
                  <a:pt x="132" y="25"/>
                </a:cubicBezTo>
                <a:cubicBezTo>
                  <a:pt x="145" y="61"/>
                  <a:pt x="145" y="61"/>
                  <a:pt x="145" y="61"/>
                </a:cubicBezTo>
                <a:cubicBezTo>
                  <a:pt x="142" y="63"/>
                  <a:pt x="138" y="65"/>
                  <a:pt x="135" y="68"/>
                </a:cubicBezTo>
                <a:cubicBezTo>
                  <a:pt x="110" y="38"/>
                  <a:pt x="110" y="38"/>
                  <a:pt x="110" y="38"/>
                </a:cubicBezTo>
                <a:cubicBezTo>
                  <a:pt x="65" y="76"/>
                  <a:pt x="65" y="76"/>
                  <a:pt x="65" y="76"/>
                </a:cubicBezTo>
                <a:cubicBezTo>
                  <a:pt x="90" y="105"/>
                  <a:pt x="90" y="105"/>
                  <a:pt x="90" y="105"/>
                </a:cubicBezTo>
                <a:cubicBezTo>
                  <a:pt x="87" y="108"/>
                  <a:pt x="84" y="111"/>
                  <a:pt x="82" y="115"/>
                </a:cubicBezTo>
                <a:cubicBezTo>
                  <a:pt x="48" y="95"/>
                  <a:pt x="48" y="95"/>
                  <a:pt x="48" y="95"/>
                </a:cubicBezTo>
                <a:cubicBezTo>
                  <a:pt x="19" y="146"/>
                  <a:pt x="19" y="146"/>
                  <a:pt x="19" y="146"/>
                </a:cubicBezTo>
                <a:cubicBezTo>
                  <a:pt x="52" y="165"/>
                  <a:pt x="52" y="165"/>
                  <a:pt x="52" y="165"/>
                </a:cubicBezTo>
                <a:cubicBezTo>
                  <a:pt x="51" y="169"/>
                  <a:pt x="50" y="173"/>
                  <a:pt x="48" y="177"/>
                </a:cubicBezTo>
                <a:cubicBezTo>
                  <a:pt x="10" y="170"/>
                  <a:pt x="10" y="170"/>
                  <a:pt x="10" y="170"/>
                </a:cubicBezTo>
                <a:cubicBezTo>
                  <a:pt x="0" y="228"/>
                  <a:pt x="0" y="228"/>
                  <a:pt x="0" y="228"/>
                </a:cubicBezTo>
                <a:cubicBezTo>
                  <a:pt x="38" y="235"/>
                  <a:pt x="38" y="235"/>
                  <a:pt x="38" y="235"/>
                </a:cubicBezTo>
                <a:cubicBezTo>
                  <a:pt x="38" y="237"/>
                  <a:pt x="38" y="239"/>
                  <a:pt x="38" y="241"/>
                </a:cubicBezTo>
                <a:cubicBezTo>
                  <a:pt x="38" y="243"/>
                  <a:pt x="38" y="245"/>
                  <a:pt x="38" y="247"/>
                </a:cubicBezTo>
                <a:cubicBezTo>
                  <a:pt x="0" y="254"/>
                  <a:pt x="0" y="254"/>
                  <a:pt x="0" y="254"/>
                </a:cubicBezTo>
                <a:cubicBezTo>
                  <a:pt x="10" y="311"/>
                  <a:pt x="10" y="311"/>
                  <a:pt x="10" y="311"/>
                </a:cubicBezTo>
                <a:cubicBezTo>
                  <a:pt x="48" y="305"/>
                  <a:pt x="48" y="305"/>
                  <a:pt x="48" y="305"/>
                </a:cubicBezTo>
                <a:cubicBezTo>
                  <a:pt x="50" y="308"/>
                  <a:pt x="51" y="312"/>
                  <a:pt x="52" y="316"/>
                </a:cubicBezTo>
                <a:cubicBezTo>
                  <a:pt x="19" y="335"/>
                  <a:pt x="19" y="335"/>
                  <a:pt x="19" y="335"/>
                </a:cubicBezTo>
                <a:cubicBezTo>
                  <a:pt x="48" y="386"/>
                  <a:pt x="48" y="386"/>
                  <a:pt x="48" y="386"/>
                </a:cubicBezTo>
                <a:cubicBezTo>
                  <a:pt x="82" y="367"/>
                  <a:pt x="82" y="367"/>
                  <a:pt x="82" y="367"/>
                </a:cubicBezTo>
                <a:cubicBezTo>
                  <a:pt x="84" y="370"/>
                  <a:pt x="87" y="373"/>
                  <a:pt x="90" y="376"/>
                </a:cubicBezTo>
                <a:cubicBezTo>
                  <a:pt x="65" y="406"/>
                  <a:pt x="65" y="406"/>
                  <a:pt x="65" y="406"/>
                </a:cubicBezTo>
                <a:cubicBezTo>
                  <a:pt x="110" y="444"/>
                  <a:pt x="110" y="444"/>
                  <a:pt x="110" y="444"/>
                </a:cubicBezTo>
                <a:cubicBezTo>
                  <a:pt x="135" y="414"/>
                  <a:pt x="135" y="414"/>
                  <a:pt x="135" y="414"/>
                </a:cubicBezTo>
                <a:cubicBezTo>
                  <a:pt x="138" y="416"/>
                  <a:pt x="142" y="418"/>
                  <a:pt x="145" y="420"/>
                </a:cubicBezTo>
                <a:cubicBezTo>
                  <a:pt x="132" y="456"/>
                  <a:pt x="132" y="456"/>
                  <a:pt x="132" y="456"/>
                </a:cubicBezTo>
                <a:cubicBezTo>
                  <a:pt x="187" y="476"/>
                  <a:pt x="187" y="476"/>
                  <a:pt x="187" y="476"/>
                </a:cubicBezTo>
                <a:cubicBezTo>
                  <a:pt x="200" y="440"/>
                  <a:pt x="200" y="440"/>
                  <a:pt x="200" y="440"/>
                </a:cubicBezTo>
                <a:cubicBezTo>
                  <a:pt x="204" y="441"/>
                  <a:pt x="208" y="442"/>
                  <a:pt x="212" y="442"/>
                </a:cubicBezTo>
                <a:cubicBezTo>
                  <a:pt x="212" y="481"/>
                  <a:pt x="212" y="481"/>
                  <a:pt x="212" y="481"/>
                </a:cubicBezTo>
                <a:cubicBezTo>
                  <a:pt x="271" y="481"/>
                  <a:pt x="271" y="481"/>
                  <a:pt x="271" y="481"/>
                </a:cubicBezTo>
                <a:cubicBezTo>
                  <a:pt x="271" y="442"/>
                  <a:pt x="271" y="442"/>
                  <a:pt x="271" y="442"/>
                </a:cubicBezTo>
                <a:cubicBezTo>
                  <a:pt x="275" y="442"/>
                  <a:pt x="279" y="441"/>
                  <a:pt x="283" y="440"/>
                </a:cubicBezTo>
                <a:cubicBezTo>
                  <a:pt x="296" y="476"/>
                  <a:pt x="296" y="476"/>
                  <a:pt x="296" y="476"/>
                </a:cubicBezTo>
                <a:cubicBezTo>
                  <a:pt x="351" y="456"/>
                  <a:pt x="351" y="456"/>
                  <a:pt x="351" y="456"/>
                </a:cubicBezTo>
                <a:cubicBezTo>
                  <a:pt x="338" y="420"/>
                  <a:pt x="338" y="420"/>
                  <a:pt x="338" y="420"/>
                </a:cubicBezTo>
                <a:cubicBezTo>
                  <a:pt x="342" y="418"/>
                  <a:pt x="345" y="416"/>
                  <a:pt x="349" y="414"/>
                </a:cubicBezTo>
                <a:cubicBezTo>
                  <a:pt x="374" y="444"/>
                  <a:pt x="374" y="444"/>
                  <a:pt x="374" y="444"/>
                </a:cubicBezTo>
                <a:cubicBezTo>
                  <a:pt x="419" y="406"/>
                  <a:pt x="419" y="406"/>
                  <a:pt x="419" y="406"/>
                </a:cubicBezTo>
                <a:cubicBezTo>
                  <a:pt x="394" y="376"/>
                  <a:pt x="394" y="376"/>
                  <a:pt x="394" y="376"/>
                </a:cubicBezTo>
                <a:cubicBezTo>
                  <a:pt x="396" y="373"/>
                  <a:pt x="399" y="370"/>
                  <a:pt x="401" y="367"/>
                </a:cubicBezTo>
                <a:cubicBezTo>
                  <a:pt x="435" y="386"/>
                  <a:pt x="435" y="386"/>
                  <a:pt x="435" y="386"/>
                </a:cubicBezTo>
                <a:cubicBezTo>
                  <a:pt x="464" y="335"/>
                  <a:pt x="464" y="335"/>
                  <a:pt x="464" y="335"/>
                </a:cubicBezTo>
                <a:cubicBezTo>
                  <a:pt x="431" y="316"/>
                  <a:pt x="431" y="316"/>
                  <a:pt x="431" y="316"/>
                </a:cubicBezTo>
                <a:cubicBezTo>
                  <a:pt x="432" y="312"/>
                  <a:pt x="434" y="308"/>
                  <a:pt x="435" y="305"/>
                </a:cubicBezTo>
                <a:cubicBezTo>
                  <a:pt x="473" y="311"/>
                  <a:pt x="473" y="311"/>
                  <a:pt x="473" y="311"/>
                </a:cubicBezTo>
                <a:cubicBezTo>
                  <a:pt x="483" y="254"/>
                  <a:pt x="483" y="254"/>
                  <a:pt x="483" y="254"/>
                </a:cubicBezTo>
                <a:cubicBezTo>
                  <a:pt x="445" y="247"/>
                  <a:pt x="445" y="247"/>
                  <a:pt x="445" y="247"/>
                </a:cubicBezTo>
                <a:cubicBezTo>
                  <a:pt x="445" y="245"/>
                  <a:pt x="445" y="243"/>
                  <a:pt x="445" y="241"/>
                </a:cubicBezTo>
                <a:cubicBezTo>
                  <a:pt x="445" y="239"/>
                  <a:pt x="445" y="237"/>
                  <a:pt x="445" y="235"/>
                </a:cubicBezTo>
                <a:cubicBezTo>
                  <a:pt x="483" y="228"/>
                  <a:pt x="483" y="228"/>
                  <a:pt x="483" y="228"/>
                </a:cubicBezTo>
                <a:cubicBezTo>
                  <a:pt x="473" y="170"/>
                  <a:pt x="473" y="170"/>
                  <a:pt x="473" y="170"/>
                </a:cubicBezTo>
                <a:lnTo>
                  <a:pt x="435" y="177"/>
                </a:lnTo>
                <a:close/>
                <a:moveTo>
                  <a:pt x="271" y="405"/>
                </a:moveTo>
                <a:cubicBezTo>
                  <a:pt x="271" y="327"/>
                  <a:pt x="271" y="327"/>
                  <a:pt x="271" y="327"/>
                </a:cubicBezTo>
                <a:cubicBezTo>
                  <a:pt x="297" y="318"/>
                  <a:pt x="318" y="297"/>
                  <a:pt x="328" y="270"/>
                </a:cubicBezTo>
                <a:cubicBezTo>
                  <a:pt x="406" y="270"/>
                  <a:pt x="406" y="270"/>
                  <a:pt x="406" y="270"/>
                </a:cubicBezTo>
                <a:cubicBezTo>
                  <a:pt x="394" y="339"/>
                  <a:pt x="340" y="393"/>
                  <a:pt x="271" y="405"/>
                </a:cubicBezTo>
                <a:close/>
                <a:moveTo>
                  <a:pt x="242" y="195"/>
                </a:moveTo>
                <a:cubicBezTo>
                  <a:pt x="267" y="195"/>
                  <a:pt x="287" y="215"/>
                  <a:pt x="287" y="241"/>
                </a:cubicBezTo>
                <a:cubicBezTo>
                  <a:pt x="287" y="266"/>
                  <a:pt x="267" y="287"/>
                  <a:pt x="242" y="287"/>
                </a:cubicBezTo>
                <a:cubicBezTo>
                  <a:pt x="216" y="287"/>
                  <a:pt x="196" y="266"/>
                  <a:pt x="196" y="241"/>
                </a:cubicBezTo>
                <a:cubicBezTo>
                  <a:pt x="196" y="215"/>
                  <a:pt x="216" y="195"/>
                  <a:pt x="242" y="195"/>
                </a:cubicBezTo>
                <a:close/>
                <a:moveTo>
                  <a:pt x="77" y="270"/>
                </a:moveTo>
                <a:cubicBezTo>
                  <a:pt x="156" y="270"/>
                  <a:pt x="156" y="270"/>
                  <a:pt x="156" y="270"/>
                </a:cubicBezTo>
                <a:cubicBezTo>
                  <a:pt x="165" y="297"/>
                  <a:pt x="186" y="318"/>
                  <a:pt x="212" y="327"/>
                </a:cubicBezTo>
                <a:cubicBezTo>
                  <a:pt x="212" y="405"/>
                  <a:pt x="212" y="405"/>
                  <a:pt x="212" y="405"/>
                </a:cubicBezTo>
                <a:cubicBezTo>
                  <a:pt x="144" y="393"/>
                  <a:pt x="90" y="339"/>
                  <a:pt x="77" y="270"/>
                </a:cubicBezTo>
                <a:close/>
                <a:moveTo>
                  <a:pt x="212" y="76"/>
                </a:moveTo>
                <a:cubicBezTo>
                  <a:pt x="212" y="155"/>
                  <a:pt x="212" y="155"/>
                  <a:pt x="212" y="155"/>
                </a:cubicBezTo>
                <a:cubicBezTo>
                  <a:pt x="186" y="164"/>
                  <a:pt x="165" y="185"/>
                  <a:pt x="156" y="211"/>
                </a:cubicBezTo>
                <a:cubicBezTo>
                  <a:pt x="77" y="211"/>
                  <a:pt x="77" y="211"/>
                  <a:pt x="77" y="211"/>
                </a:cubicBezTo>
                <a:cubicBezTo>
                  <a:pt x="90" y="143"/>
                  <a:pt x="144" y="89"/>
                  <a:pt x="212" y="76"/>
                </a:cubicBezTo>
                <a:close/>
                <a:moveTo>
                  <a:pt x="406" y="211"/>
                </a:moveTo>
                <a:cubicBezTo>
                  <a:pt x="328" y="211"/>
                  <a:pt x="328" y="211"/>
                  <a:pt x="328" y="211"/>
                </a:cubicBezTo>
                <a:cubicBezTo>
                  <a:pt x="318" y="185"/>
                  <a:pt x="297" y="164"/>
                  <a:pt x="271" y="155"/>
                </a:cubicBezTo>
                <a:cubicBezTo>
                  <a:pt x="271" y="76"/>
                  <a:pt x="271" y="76"/>
                  <a:pt x="271" y="76"/>
                </a:cubicBezTo>
                <a:cubicBezTo>
                  <a:pt x="340" y="89"/>
                  <a:pt x="394" y="143"/>
                  <a:pt x="406" y="211"/>
                </a:cubicBezTo>
                <a:close/>
              </a:path>
            </a:pathLst>
          </a:custGeom>
          <a:no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a:solidFill>
                <a:schemeClr val="tx1">
                  <a:lumMod val="85000"/>
                  <a:lumOff val="15000"/>
                </a:schemeClr>
              </a:solidFill>
              <a:latin typeface="Arial"/>
              <a:ea typeface="微软雅黑"/>
              <a:sym typeface="Arial"/>
            </a:endParaRPr>
          </a:p>
        </p:txBody>
      </p:sp>
      <p:sp>
        <p:nvSpPr>
          <p:cNvPr id="19" name="Freeform 22"/>
          <p:cNvSpPr>
            <a:spLocks noEditPoints="1"/>
          </p:cNvSpPr>
          <p:nvPr/>
        </p:nvSpPr>
        <p:spPr bwMode="auto">
          <a:xfrm>
            <a:off x="3119032" y="2152730"/>
            <a:ext cx="2077397" cy="2068140"/>
          </a:xfrm>
          <a:custGeom>
            <a:avLst/>
            <a:gdLst>
              <a:gd name="T0" fmla="*/ 713 w 800"/>
              <a:gd name="T1" fmla="*/ 273 h 796"/>
              <a:gd name="T2" fmla="*/ 720 w 800"/>
              <a:gd name="T3" fmla="*/ 157 h 796"/>
              <a:gd name="T4" fmla="*/ 651 w 800"/>
              <a:gd name="T5" fmla="*/ 174 h 796"/>
              <a:gd name="T6" fmla="*/ 618 w 800"/>
              <a:gd name="T7" fmla="*/ 62 h 796"/>
              <a:gd name="T8" fmla="*/ 560 w 800"/>
              <a:gd name="T9" fmla="*/ 101 h 796"/>
              <a:gd name="T10" fmla="*/ 490 w 800"/>
              <a:gd name="T11" fmla="*/ 8 h 796"/>
              <a:gd name="T12" fmla="*/ 448 w 800"/>
              <a:gd name="T13" fmla="*/ 65 h 796"/>
              <a:gd name="T14" fmla="*/ 351 w 800"/>
              <a:gd name="T15" fmla="*/ 0 h 796"/>
              <a:gd name="T16" fmla="*/ 331 w 800"/>
              <a:gd name="T17" fmla="*/ 68 h 796"/>
              <a:gd name="T18" fmla="*/ 218 w 800"/>
              <a:gd name="T19" fmla="*/ 41 h 796"/>
              <a:gd name="T20" fmla="*/ 223 w 800"/>
              <a:gd name="T21" fmla="*/ 111 h 796"/>
              <a:gd name="T22" fmla="*/ 107 w 800"/>
              <a:gd name="T23" fmla="*/ 125 h 796"/>
              <a:gd name="T24" fmla="*/ 135 w 800"/>
              <a:gd name="T25" fmla="*/ 189 h 796"/>
              <a:gd name="T26" fmla="*/ 31 w 800"/>
              <a:gd name="T27" fmla="*/ 241 h 796"/>
              <a:gd name="T28" fmla="*/ 80 w 800"/>
              <a:gd name="T29" fmla="*/ 292 h 796"/>
              <a:gd name="T30" fmla="*/ 0 w 800"/>
              <a:gd name="T31" fmla="*/ 377 h 796"/>
              <a:gd name="T32" fmla="*/ 63 w 800"/>
              <a:gd name="T33" fmla="*/ 398 h 796"/>
              <a:gd name="T34" fmla="*/ 0 w 800"/>
              <a:gd name="T35" fmla="*/ 419 h 796"/>
              <a:gd name="T36" fmla="*/ 80 w 800"/>
              <a:gd name="T37" fmla="*/ 504 h 796"/>
              <a:gd name="T38" fmla="*/ 31 w 800"/>
              <a:gd name="T39" fmla="*/ 555 h 796"/>
              <a:gd name="T40" fmla="*/ 135 w 800"/>
              <a:gd name="T41" fmla="*/ 607 h 796"/>
              <a:gd name="T42" fmla="*/ 107 w 800"/>
              <a:gd name="T43" fmla="*/ 671 h 796"/>
              <a:gd name="T44" fmla="*/ 223 w 800"/>
              <a:gd name="T45" fmla="*/ 685 h 796"/>
              <a:gd name="T46" fmla="*/ 218 w 800"/>
              <a:gd name="T47" fmla="*/ 755 h 796"/>
              <a:gd name="T48" fmla="*/ 331 w 800"/>
              <a:gd name="T49" fmla="*/ 728 h 796"/>
              <a:gd name="T50" fmla="*/ 351 w 800"/>
              <a:gd name="T51" fmla="*/ 796 h 796"/>
              <a:gd name="T52" fmla="*/ 448 w 800"/>
              <a:gd name="T53" fmla="*/ 731 h 796"/>
              <a:gd name="T54" fmla="*/ 490 w 800"/>
              <a:gd name="T55" fmla="*/ 788 h 796"/>
              <a:gd name="T56" fmla="*/ 560 w 800"/>
              <a:gd name="T57" fmla="*/ 695 h 796"/>
              <a:gd name="T58" fmla="*/ 618 w 800"/>
              <a:gd name="T59" fmla="*/ 734 h 796"/>
              <a:gd name="T60" fmla="*/ 651 w 800"/>
              <a:gd name="T61" fmla="*/ 622 h 796"/>
              <a:gd name="T62" fmla="*/ 720 w 800"/>
              <a:gd name="T63" fmla="*/ 639 h 796"/>
              <a:gd name="T64" fmla="*/ 713 w 800"/>
              <a:gd name="T65" fmla="*/ 523 h 796"/>
              <a:gd name="T66" fmla="*/ 783 w 800"/>
              <a:gd name="T67" fmla="*/ 515 h 796"/>
              <a:gd name="T68" fmla="*/ 737 w 800"/>
              <a:gd name="T69" fmla="*/ 408 h 796"/>
              <a:gd name="T70" fmla="*/ 737 w 800"/>
              <a:gd name="T71" fmla="*/ 388 h 796"/>
              <a:gd name="T72" fmla="*/ 783 w 800"/>
              <a:gd name="T73" fmla="*/ 281 h 796"/>
              <a:gd name="T74" fmla="*/ 674 w 800"/>
              <a:gd name="T75" fmla="*/ 398 h 796"/>
              <a:gd name="T76" fmla="*/ 126 w 800"/>
              <a:gd name="T77" fmla="*/ 398 h 796"/>
              <a:gd name="T78" fmla="*/ 674 w 800"/>
              <a:gd name="T79" fmla="*/ 398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0" h="796">
                <a:moveTo>
                  <a:pt x="720" y="292"/>
                </a:moveTo>
                <a:cubicBezTo>
                  <a:pt x="718" y="286"/>
                  <a:pt x="715" y="280"/>
                  <a:pt x="713" y="273"/>
                </a:cubicBezTo>
                <a:cubicBezTo>
                  <a:pt x="769" y="241"/>
                  <a:pt x="769" y="241"/>
                  <a:pt x="769" y="241"/>
                </a:cubicBezTo>
                <a:cubicBezTo>
                  <a:pt x="720" y="157"/>
                  <a:pt x="720" y="157"/>
                  <a:pt x="720" y="157"/>
                </a:cubicBezTo>
                <a:cubicBezTo>
                  <a:pt x="664" y="189"/>
                  <a:pt x="664" y="189"/>
                  <a:pt x="664" y="189"/>
                </a:cubicBezTo>
                <a:cubicBezTo>
                  <a:pt x="660" y="184"/>
                  <a:pt x="656" y="179"/>
                  <a:pt x="651" y="174"/>
                </a:cubicBezTo>
                <a:cubicBezTo>
                  <a:pt x="693" y="125"/>
                  <a:pt x="693" y="125"/>
                  <a:pt x="693" y="125"/>
                </a:cubicBezTo>
                <a:cubicBezTo>
                  <a:pt x="618" y="62"/>
                  <a:pt x="618" y="62"/>
                  <a:pt x="618" y="62"/>
                </a:cubicBezTo>
                <a:cubicBezTo>
                  <a:pt x="577" y="111"/>
                  <a:pt x="577" y="111"/>
                  <a:pt x="577" y="111"/>
                </a:cubicBezTo>
                <a:cubicBezTo>
                  <a:pt x="571" y="108"/>
                  <a:pt x="566" y="104"/>
                  <a:pt x="560" y="101"/>
                </a:cubicBezTo>
                <a:cubicBezTo>
                  <a:pt x="582" y="41"/>
                  <a:pt x="582" y="41"/>
                  <a:pt x="582" y="41"/>
                </a:cubicBezTo>
                <a:cubicBezTo>
                  <a:pt x="490" y="8"/>
                  <a:pt x="490" y="8"/>
                  <a:pt x="490" y="8"/>
                </a:cubicBezTo>
                <a:cubicBezTo>
                  <a:pt x="468" y="68"/>
                  <a:pt x="468" y="68"/>
                  <a:pt x="468" y="68"/>
                </a:cubicBezTo>
                <a:cubicBezTo>
                  <a:pt x="462" y="67"/>
                  <a:pt x="455" y="66"/>
                  <a:pt x="448" y="65"/>
                </a:cubicBezTo>
                <a:cubicBezTo>
                  <a:pt x="448" y="0"/>
                  <a:pt x="448" y="0"/>
                  <a:pt x="448" y="0"/>
                </a:cubicBezTo>
                <a:cubicBezTo>
                  <a:pt x="351" y="0"/>
                  <a:pt x="351" y="0"/>
                  <a:pt x="351" y="0"/>
                </a:cubicBezTo>
                <a:cubicBezTo>
                  <a:pt x="351" y="65"/>
                  <a:pt x="351" y="65"/>
                  <a:pt x="351" y="65"/>
                </a:cubicBezTo>
                <a:cubicBezTo>
                  <a:pt x="345" y="66"/>
                  <a:pt x="338" y="67"/>
                  <a:pt x="331" y="68"/>
                </a:cubicBezTo>
                <a:cubicBezTo>
                  <a:pt x="309" y="8"/>
                  <a:pt x="309" y="8"/>
                  <a:pt x="309" y="8"/>
                </a:cubicBezTo>
                <a:cubicBezTo>
                  <a:pt x="218" y="41"/>
                  <a:pt x="218" y="41"/>
                  <a:pt x="218" y="41"/>
                </a:cubicBezTo>
                <a:cubicBezTo>
                  <a:pt x="240" y="101"/>
                  <a:pt x="240" y="101"/>
                  <a:pt x="240" y="101"/>
                </a:cubicBezTo>
                <a:cubicBezTo>
                  <a:pt x="234" y="104"/>
                  <a:pt x="228" y="108"/>
                  <a:pt x="223" y="111"/>
                </a:cubicBezTo>
                <a:cubicBezTo>
                  <a:pt x="181" y="62"/>
                  <a:pt x="181" y="62"/>
                  <a:pt x="181" y="62"/>
                </a:cubicBezTo>
                <a:cubicBezTo>
                  <a:pt x="107" y="125"/>
                  <a:pt x="107" y="125"/>
                  <a:pt x="107" y="125"/>
                </a:cubicBezTo>
                <a:cubicBezTo>
                  <a:pt x="148" y="174"/>
                  <a:pt x="148" y="174"/>
                  <a:pt x="148" y="174"/>
                </a:cubicBezTo>
                <a:cubicBezTo>
                  <a:pt x="144" y="179"/>
                  <a:pt x="140" y="184"/>
                  <a:pt x="135" y="189"/>
                </a:cubicBezTo>
                <a:cubicBezTo>
                  <a:pt x="80" y="157"/>
                  <a:pt x="80" y="157"/>
                  <a:pt x="80" y="157"/>
                </a:cubicBezTo>
                <a:cubicBezTo>
                  <a:pt x="31" y="241"/>
                  <a:pt x="31" y="241"/>
                  <a:pt x="31" y="241"/>
                </a:cubicBezTo>
                <a:cubicBezTo>
                  <a:pt x="87" y="273"/>
                  <a:pt x="87" y="273"/>
                  <a:pt x="87" y="273"/>
                </a:cubicBezTo>
                <a:cubicBezTo>
                  <a:pt x="84" y="280"/>
                  <a:pt x="82" y="286"/>
                  <a:pt x="80" y="292"/>
                </a:cubicBezTo>
                <a:cubicBezTo>
                  <a:pt x="17" y="281"/>
                  <a:pt x="17" y="281"/>
                  <a:pt x="17" y="281"/>
                </a:cubicBezTo>
                <a:cubicBezTo>
                  <a:pt x="0" y="377"/>
                  <a:pt x="0" y="377"/>
                  <a:pt x="0" y="377"/>
                </a:cubicBezTo>
                <a:cubicBezTo>
                  <a:pt x="63" y="388"/>
                  <a:pt x="63" y="388"/>
                  <a:pt x="63" y="388"/>
                </a:cubicBezTo>
                <a:cubicBezTo>
                  <a:pt x="63" y="391"/>
                  <a:pt x="63" y="395"/>
                  <a:pt x="63" y="398"/>
                </a:cubicBezTo>
                <a:cubicBezTo>
                  <a:pt x="63" y="401"/>
                  <a:pt x="63" y="405"/>
                  <a:pt x="63" y="408"/>
                </a:cubicBezTo>
                <a:cubicBezTo>
                  <a:pt x="0" y="419"/>
                  <a:pt x="0" y="419"/>
                  <a:pt x="0" y="419"/>
                </a:cubicBezTo>
                <a:cubicBezTo>
                  <a:pt x="17" y="515"/>
                  <a:pt x="17" y="515"/>
                  <a:pt x="17" y="515"/>
                </a:cubicBezTo>
                <a:cubicBezTo>
                  <a:pt x="80" y="504"/>
                  <a:pt x="80" y="504"/>
                  <a:pt x="80" y="504"/>
                </a:cubicBezTo>
                <a:cubicBezTo>
                  <a:pt x="82" y="510"/>
                  <a:pt x="84" y="516"/>
                  <a:pt x="87" y="523"/>
                </a:cubicBezTo>
                <a:cubicBezTo>
                  <a:pt x="31" y="555"/>
                  <a:pt x="31" y="555"/>
                  <a:pt x="31" y="555"/>
                </a:cubicBezTo>
                <a:cubicBezTo>
                  <a:pt x="80" y="639"/>
                  <a:pt x="80" y="639"/>
                  <a:pt x="80" y="639"/>
                </a:cubicBezTo>
                <a:cubicBezTo>
                  <a:pt x="135" y="607"/>
                  <a:pt x="135" y="607"/>
                  <a:pt x="135" y="607"/>
                </a:cubicBezTo>
                <a:cubicBezTo>
                  <a:pt x="140" y="612"/>
                  <a:pt x="144" y="617"/>
                  <a:pt x="148" y="622"/>
                </a:cubicBezTo>
                <a:cubicBezTo>
                  <a:pt x="107" y="671"/>
                  <a:pt x="107" y="671"/>
                  <a:pt x="107" y="671"/>
                </a:cubicBezTo>
                <a:cubicBezTo>
                  <a:pt x="181" y="734"/>
                  <a:pt x="181" y="734"/>
                  <a:pt x="181" y="734"/>
                </a:cubicBezTo>
                <a:cubicBezTo>
                  <a:pt x="223" y="685"/>
                  <a:pt x="223" y="685"/>
                  <a:pt x="223" y="685"/>
                </a:cubicBezTo>
                <a:cubicBezTo>
                  <a:pt x="228" y="688"/>
                  <a:pt x="234" y="692"/>
                  <a:pt x="240" y="695"/>
                </a:cubicBezTo>
                <a:cubicBezTo>
                  <a:pt x="218" y="755"/>
                  <a:pt x="218" y="755"/>
                  <a:pt x="218" y="755"/>
                </a:cubicBezTo>
                <a:cubicBezTo>
                  <a:pt x="310" y="788"/>
                  <a:pt x="310" y="788"/>
                  <a:pt x="310" y="788"/>
                </a:cubicBezTo>
                <a:cubicBezTo>
                  <a:pt x="331" y="728"/>
                  <a:pt x="331" y="728"/>
                  <a:pt x="331" y="728"/>
                </a:cubicBezTo>
                <a:cubicBezTo>
                  <a:pt x="338" y="729"/>
                  <a:pt x="345" y="731"/>
                  <a:pt x="351" y="731"/>
                </a:cubicBezTo>
                <a:cubicBezTo>
                  <a:pt x="351" y="796"/>
                  <a:pt x="351" y="796"/>
                  <a:pt x="351" y="796"/>
                </a:cubicBezTo>
                <a:cubicBezTo>
                  <a:pt x="448" y="796"/>
                  <a:pt x="448" y="796"/>
                  <a:pt x="448" y="796"/>
                </a:cubicBezTo>
                <a:cubicBezTo>
                  <a:pt x="448" y="731"/>
                  <a:pt x="448" y="731"/>
                  <a:pt x="448" y="731"/>
                </a:cubicBezTo>
                <a:cubicBezTo>
                  <a:pt x="455" y="731"/>
                  <a:pt x="462" y="729"/>
                  <a:pt x="468" y="728"/>
                </a:cubicBezTo>
                <a:cubicBezTo>
                  <a:pt x="490" y="788"/>
                  <a:pt x="490" y="788"/>
                  <a:pt x="490" y="788"/>
                </a:cubicBezTo>
                <a:cubicBezTo>
                  <a:pt x="582" y="755"/>
                  <a:pt x="582" y="755"/>
                  <a:pt x="582" y="755"/>
                </a:cubicBezTo>
                <a:cubicBezTo>
                  <a:pt x="560" y="695"/>
                  <a:pt x="560" y="695"/>
                  <a:pt x="560" y="695"/>
                </a:cubicBezTo>
                <a:cubicBezTo>
                  <a:pt x="566" y="692"/>
                  <a:pt x="571" y="688"/>
                  <a:pt x="577" y="685"/>
                </a:cubicBezTo>
                <a:cubicBezTo>
                  <a:pt x="618" y="734"/>
                  <a:pt x="618" y="734"/>
                  <a:pt x="618" y="734"/>
                </a:cubicBezTo>
                <a:cubicBezTo>
                  <a:pt x="693" y="671"/>
                  <a:pt x="693" y="671"/>
                  <a:pt x="693" y="671"/>
                </a:cubicBezTo>
                <a:cubicBezTo>
                  <a:pt x="651" y="622"/>
                  <a:pt x="651" y="622"/>
                  <a:pt x="651" y="622"/>
                </a:cubicBezTo>
                <a:cubicBezTo>
                  <a:pt x="656" y="617"/>
                  <a:pt x="660" y="612"/>
                  <a:pt x="664" y="607"/>
                </a:cubicBezTo>
                <a:cubicBezTo>
                  <a:pt x="720" y="639"/>
                  <a:pt x="720" y="639"/>
                  <a:pt x="720" y="639"/>
                </a:cubicBezTo>
                <a:cubicBezTo>
                  <a:pt x="769" y="555"/>
                  <a:pt x="769" y="555"/>
                  <a:pt x="769" y="555"/>
                </a:cubicBezTo>
                <a:cubicBezTo>
                  <a:pt x="713" y="523"/>
                  <a:pt x="713" y="523"/>
                  <a:pt x="713" y="523"/>
                </a:cubicBezTo>
                <a:cubicBezTo>
                  <a:pt x="715" y="516"/>
                  <a:pt x="718" y="510"/>
                  <a:pt x="720" y="504"/>
                </a:cubicBezTo>
                <a:cubicBezTo>
                  <a:pt x="783" y="515"/>
                  <a:pt x="783" y="515"/>
                  <a:pt x="783" y="515"/>
                </a:cubicBezTo>
                <a:cubicBezTo>
                  <a:pt x="800" y="419"/>
                  <a:pt x="800" y="419"/>
                  <a:pt x="800" y="419"/>
                </a:cubicBezTo>
                <a:cubicBezTo>
                  <a:pt x="737" y="408"/>
                  <a:pt x="737" y="408"/>
                  <a:pt x="737" y="408"/>
                </a:cubicBezTo>
                <a:cubicBezTo>
                  <a:pt x="737" y="405"/>
                  <a:pt x="737" y="401"/>
                  <a:pt x="737" y="398"/>
                </a:cubicBezTo>
                <a:cubicBezTo>
                  <a:pt x="737" y="395"/>
                  <a:pt x="737" y="391"/>
                  <a:pt x="737" y="388"/>
                </a:cubicBezTo>
                <a:cubicBezTo>
                  <a:pt x="800" y="377"/>
                  <a:pt x="800" y="377"/>
                  <a:pt x="800" y="377"/>
                </a:cubicBezTo>
                <a:cubicBezTo>
                  <a:pt x="783" y="281"/>
                  <a:pt x="783" y="281"/>
                  <a:pt x="783" y="281"/>
                </a:cubicBezTo>
                <a:lnTo>
                  <a:pt x="720" y="292"/>
                </a:lnTo>
                <a:close/>
                <a:moveTo>
                  <a:pt x="674" y="398"/>
                </a:moveTo>
                <a:cubicBezTo>
                  <a:pt x="674" y="549"/>
                  <a:pt x="551" y="672"/>
                  <a:pt x="400" y="672"/>
                </a:cubicBezTo>
                <a:cubicBezTo>
                  <a:pt x="248" y="672"/>
                  <a:pt x="126" y="549"/>
                  <a:pt x="126" y="398"/>
                </a:cubicBezTo>
                <a:cubicBezTo>
                  <a:pt x="126" y="247"/>
                  <a:pt x="248" y="124"/>
                  <a:pt x="400" y="124"/>
                </a:cubicBezTo>
                <a:cubicBezTo>
                  <a:pt x="551" y="124"/>
                  <a:pt x="674" y="247"/>
                  <a:pt x="674" y="398"/>
                </a:cubicBezTo>
                <a:close/>
              </a:path>
            </a:pathLst>
          </a:custGeom>
          <a:no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a:solidFill>
                <a:schemeClr val="tx1">
                  <a:lumMod val="85000"/>
                  <a:lumOff val="15000"/>
                </a:schemeClr>
              </a:solidFill>
              <a:latin typeface="Arial"/>
              <a:ea typeface="微软雅黑"/>
              <a:sym typeface="Arial"/>
            </a:endParaRPr>
          </a:p>
        </p:txBody>
      </p:sp>
      <p:sp>
        <p:nvSpPr>
          <p:cNvPr id="32" name="椭圆 31"/>
          <p:cNvSpPr/>
          <p:nvPr/>
        </p:nvSpPr>
        <p:spPr>
          <a:xfrm>
            <a:off x="3700531" y="2738311"/>
            <a:ext cx="914400" cy="914400"/>
          </a:xfrm>
          <a:prstGeom prst="ellipse">
            <a:avLst/>
          </a:prstGeom>
          <a:no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chemeClr val="tx1">
                  <a:lumMod val="85000"/>
                  <a:lumOff val="15000"/>
                </a:schemeClr>
              </a:solidFill>
              <a:latin typeface="Arial"/>
              <a:ea typeface="微软雅黑"/>
              <a:sym typeface="Arial"/>
            </a:endParaRPr>
          </a:p>
        </p:txBody>
      </p:sp>
      <p:sp>
        <p:nvSpPr>
          <p:cNvPr id="33" name="Content Placeholder 2"/>
          <p:cNvSpPr txBox="1">
            <a:spLocks/>
          </p:cNvSpPr>
          <p:nvPr/>
        </p:nvSpPr>
        <p:spPr bwMode="auto">
          <a:xfrm>
            <a:off x="7692268" y="1685853"/>
            <a:ext cx="1255327" cy="119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2" tIns="60947" rIns="121892" bIns="60947"/>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914194">
              <a:spcBef>
                <a:spcPct val="20000"/>
              </a:spcBef>
              <a:defRPr/>
            </a:pPr>
            <a:r>
              <a:rPr lang="zh-CN" altLang="en-US" sz="1867" b="1" kern="0" dirty="0">
                <a:solidFill>
                  <a:schemeClr val="tx1">
                    <a:lumMod val="85000"/>
                    <a:lumOff val="15000"/>
                  </a:schemeClr>
                </a:solidFill>
                <a:latin typeface="Arial"/>
                <a:ea typeface="微软雅黑"/>
                <a:cs typeface="Raleway"/>
                <a:sym typeface="Arial"/>
              </a:rPr>
              <a:t>聪明机智</a:t>
            </a:r>
            <a:endParaRPr lang="en-US" altLang="zh-CN" sz="1867" b="1" kern="0" dirty="0">
              <a:solidFill>
                <a:schemeClr val="tx1">
                  <a:lumMod val="85000"/>
                  <a:lumOff val="15000"/>
                </a:schemeClr>
              </a:solidFill>
              <a:latin typeface="Arial"/>
              <a:ea typeface="微软雅黑"/>
              <a:cs typeface="Raleway"/>
              <a:sym typeface="Arial"/>
            </a:endParaRPr>
          </a:p>
          <a:p>
            <a:pPr defTabSz="914194">
              <a:spcBef>
                <a:spcPct val="20000"/>
              </a:spcBef>
              <a:defRPr/>
            </a:pPr>
            <a:r>
              <a:rPr lang="zh-CN" altLang="en-US" sz="1867" b="1" kern="0" dirty="0">
                <a:solidFill>
                  <a:schemeClr val="tx1">
                    <a:lumMod val="85000"/>
                    <a:lumOff val="15000"/>
                  </a:schemeClr>
                </a:solidFill>
                <a:latin typeface="Arial"/>
                <a:ea typeface="微软雅黑"/>
                <a:cs typeface="Raleway"/>
                <a:sym typeface="Arial"/>
              </a:rPr>
              <a:t>洪金财</a:t>
            </a:r>
            <a:endParaRPr lang="en-US" altLang="zh-CN" sz="1867" b="1" kern="0" dirty="0">
              <a:solidFill>
                <a:schemeClr val="tx1">
                  <a:lumMod val="85000"/>
                  <a:lumOff val="15000"/>
                </a:schemeClr>
              </a:solidFill>
              <a:latin typeface="Arial"/>
              <a:ea typeface="微软雅黑"/>
              <a:cs typeface="Raleway"/>
              <a:sym typeface="Arial"/>
            </a:endParaRPr>
          </a:p>
        </p:txBody>
      </p:sp>
      <p:sp>
        <p:nvSpPr>
          <p:cNvPr id="34" name="Content Placeholder 2"/>
          <p:cNvSpPr txBox="1">
            <a:spLocks/>
          </p:cNvSpPr>
          <p:nvPr/>
        </p:nvSpPr>
        <p:spPr bwMode="auto">
          <a:xfrm>
            <a:off x="8765121" y="3245114"/>
            <a:ext cx="1864629" cy="632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2" tIns="60947" rIns="121892" bIns="60947"/>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914194">
              <a:spcBef>
                <a:spcPct val="20000"/>
              </a:spcBef>
              <a:defRPr/>
            </a:pPr>
            <a:r>
              <a:rPr lang="zh-CN" altLang="en-US" sz="1867" b="1" kern="0" dirty="0">
                <a:solidFill>
                  <a:schemeClr val="tx1">
                    <a:lumMod val="85000"/>
                    <a:lumOff val="15000"/>
                  </a:schemeClr>
                </a:solidFill>
                <a:latin typeface="Arial"/>
                <a:ea typeface="微软雅黑"/>
                <a:cs typeface="Raleway"/>
                <a:sym typeface="Arial"/>
              </a:rPr>
              <a:t>细心幽默 </a:t>
            </a:r>
            <a:endParaRPr lang="en-US" altLang="zh-CN" sz="1867" b="1" kern="0" dirty="0">
              <a:solidFill>
                <a:schemeClr val="tx1">
                  <a:lumMod val="85000"/>
                  <a:lumOff val="15000"/>
                </a:schemeClr>
              </a:solidFill>
              <a:latin typeface="Arial"/>
              <a:ea typeface="微软雅黑"/>
              <a:cs typeface="Raleway"/>
              <a:sym typeface="Arial"/>
            </a:endParaRPr>
          </a:p>
          <a:p>
            <a:pPr defTabSz="914194">
              <a:spcBef>
                <a:spcPct val="20000"/>
              </a:spcBef>
              <a:defRPr/>
            </a:pPr>
            <a:r>
              <a:rPr lang="zh-CN" altLang="en-US" sz="1867" b="1" kern="0" dirty="0">
                <a:solidFill>
                  <a:schemeClr val="tx1">
                    <a:lumMod val="85000"/>
                    <a:lumOff val="15000"/>
                  </a:schemeClr>
                </a:solidFill>
                <a:latin typeface="Arial"/>
                <a:ea typeface="微软雅黑"/>
                <a:cs typeface="Raleway"/>
                <a:sym typeface="Arial"/>
              </a:rPr>
              <a:t>林时俊</a:t>
            </a:r>
            <a:endParaRPr lang="en-US" altLang="zh-CN" sz="1067" kern="0" dirty="0">
              <a:solidFill>
                <a:schemeClr val="tx1">
                  <a:lumMod val="85000"/>
                  <a:lumOff val="15000"/>
                </a:schemeClr>
              </a:solidFill>
              <a:latin typeface="Arial"/>
              <a:ea typeface="微软雅黑"/>
              <a:cs typeface="Raleway Light"/>
              <a:sym typeface="Arial"/>
            </a:endParaRPr>
          </a:p>
        </p:txBody>
      </p:sp>
      <p:sp>
        <p:nvSpPr>
          <p:cNvPr id="35" name="Content Placeholder 2"/>
          <p:cNvSpPr txBox="1">
            <a:spLocks/>
          </p:cNvSpPr>
          <p:nvPr/>
        </p:nvSpPr>
        <p:spPr bwMode="auto">
          <a:xfrm>
            <a:off x="1962556" y="1429775"/>
            <a:ext cx="2031324" cy="119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2" tIns="60947" rIns="121892" bIns="60947"/>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defTabSz="914194">
              <a:spcBef>
                <a:spcPct val="20000"/>
              </a:spcBef>
              <a:defRPr/>
            </a:pPr>
            <a:r>
              <a:rPr lang="zh-CN" altLang="en-US" sz="2400" b="1" kern="0" dirty="0">
                <a:solidFill>
                  <a:schemeClr val="tx1">
                    <a:lumMod val="85000"/>
                    <a:lumOff val="15000"/>
                  </a:schemeClr>
                </a:solidFill>
                <a:latin typeface="Arial"/>
                <a:ea typeface="微软雅黑"/>
                <a:cs typeface="Raleway"/>
                <a:sym typeface="Arial"/>
              </a:rPr>
              <a:t>组长 何亚康</a:t>
            </a:r>
            <a:endParaRPr lang="en-US" altLang="zh-CN" sz="1200" kern="0" dirty="0">
              <a:solidFill>
                <a:schemeClr val="tx1">
                  <a:lumMod val="85000"/>
                  <a:lumOff val="15000"/>
                </a:schemeClr>
              </a:solidFill>
              <a:latin typeface="Arial"/>
              <a:ea typeface="微软雅黑"/>
              <a:cs typeface="Raleway Light"/>
              <a:sym typeface="Arial"/>
            </a:endParaRPr>
          </a:p>
        </p:txBody>
      </p:sp>
      <p:sp>
        <p:nvSpPr>
          <p:cNvPr id="36" name="Content Placeholder 2"/>
          <p:cNvSpPr txBox="1">
            <a:spLocks/>
          </p:cNvSpPr>
          <p:nvPr/>
        </p:nvSpPr>
        <p:spPr bwMode="auto">
          <a:xfrm>
            <a:off x="5160950" y="2430215"/>
            <a:ext cx="1315954" cy="860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2" tIns="60947" rIns="121892" bIns="60947"/>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defTabSz="914194">
              <a:spcBef>
                <a:spcPct val="20000"/>
              </a:spcBef>
              <a:defRPr/>
            </a:pPr>
            <a:r>
              <a:rPr lang="zh-CN" altLang="en-US" sz="1867" b="1" kern="0" dirty="0">
                <a:solidFill>
                  <a:schemeClr val="tx1">
                    <a:lumMod val="85000"/>
                    <a:lumOff val="15000"/>
                  </a:schemeClr>
                </a:solidFill>
                <a:latin typeface="Arial"/>
                <a:ea typeface="微软雅黑"/>
                <a:cs typeface="Raleway"/>
                <a:sym typeface="Arial"/>
              </a:rPr>
              <a:t>勤学认真</a:t>
            </a:r>
            <a:endParaRPr lang="en-US" altLang="zh-CN" sz="1867" b="1" kern="0" dirty="0">
              <a:solidFill>
                <a:schemeClr val="tx1">
                  <a:lumMod val="85000"/>
                  <a:lumOff val="15000"/>
                </a:schemeClr>
              </a:solidFill>
              <a:latin typeface="Arial"/>
              <a:ea typeface="微软雅黑"/>
              <a:cs typeface="Raleway"/>
              <a:sym typeface="Arial"/>
            </a:endParaRPr>
          </a:p>
          <a:p>
            <a:pPr algn="r" defTabSz="914194">
              <a:spcBef>
                <a:spcPct val="20000"/>
              </a:spcBef>
              <a:defRPr/>
            </a:pPr>
            <a:r>
              <a:rPr lang="zh-CN" altLang="en-US" sz="1867" b="1" kern="0" dirty="0">
                <a:solidFill>
                  <a:schemeClr val="tx1">
                    <a:lumMod val="85000"/>
                    <a:lumOff val="15000"/>
                  </a:schemeClr>
                </a:solidFill>
                <a:latin typeface="Arial"/>
                <a:ea typeface="微软雅黑"/>
                <a:cs typeface="Raleway Light"/>
                <a:sym typeface="Arial"/>
              </a:rPr>
              <a:t>陈安</a:t>
            </a:r>
            <a:endParaRPr lang="en-US" altLang="zh-CN" sz="1067" kern="0" dirty="0">
              <a:solidFill>
                <a:schemeClr val="tx1">
                  <a:lumMod val="85000"/>
                  <a:lumOff val="15000"/>
                </a:schemeClr>
              </a:solidFill>
              <a:latin typeface="Arial"/>
              <a:ea typeface="微软雅黑"/>
              <a:cs typeface="Raleway Light"/>
              <a:sym typeface="Arial"/>
            </a:endParaRPr>
          </a:p>
        </p:txBody>
      </p:sp>
      <p:sp>
        <p:nvSpPr>
          <p:cNvPr id="148" name="文本框 147"/>
          <p:cNvSpPr txBox="1"/>
          <p:nvPr/>
        </p:nvSpPr>
        <p:spPr>
          <a:xfrm>
            <a:off x="282804" y="320511"/>
            <a:ext cx="3877985" cy="646331"/>
          </a:xfrm>
          <a:prstGeom prst="rect">
            <a:avLst/>
          </a:prstGeom>
          <a:noFill/>
        </p:spPr>
        <p:txBody>
          <a:bodyPr wrap="none" rtlCol="0">
            <a:spAutoFit/>
          </a:bodyPr>
          <a:lstStyle/>
          <a:p>
            <a:r>
              <a:rPr lang="zh-CN" altLang="en-US" sz="3600" kern="1200" dirty="0">
                <a:solidFill>
                  <a:schemeClr val="tx1"/>
                </a:solidFill>
                <a:latin typeface="Arial"/>
                <a:ea typeface="微软雅黑"/>
                <a:cs typeface="方正苏新诗柳楷简体-yolan" panose="02000000000000000000" pitchFamily="2" charset="-122"/>
                <a:sym typeface="Arial"/>
              </a:rPr>
              <a:t>伍颜组</a:t>
            </a:r>
            <a:r>
              <a:rPr lang="en-US" altLang="zh-CN" sz="3600" kern="1200" dirty="0">
                <a:solidFill>
                  <a:schemeClr val="tx1"/>
                </a:solidFill>
                <a:latin typeface="Arial"/>
                <a:ea typeface="微软雅黑"/>
                <a:cs typeface="方正苏新诗柳楷简体-yolan" panose="02000000000000000000" pitchFamily="2" charset="-122"/>
                <a:sym typeface="Arial"/>
              </a:rPr>
              <a:t>	</a:t>
            </a:r>
            <a:r>
              <a:rPr lang="zh-CN" altLang="en-US" sz="3600" kern="1200" dirty="0">
                <a:solidFill>
                  <a:schemeClr val="tx1"/>
                </a:solidFill>
                <a:latin typeface="Arial"/>
                <a:ea typeface="微软雅黑"/>
                <a:cs typeface="方正苏新诗柳楷简体-yolan" panose="02000000000000000000" pitchFamily="2" charset="-122"/>
                <a:sym typeface="Arial"/>
              </a:rPr>
              <a:t>组员介绍</a:t>
            </a:r>
          </a:p>
        </p:txBody>
      </p:sp>
      <p:grpSp>
        <p:nvGrpSpPr>
          <p:cNvPr id="149" name="组合 148"/>
          <p:cNvGrpSpPr/>
          <p:nvPr/>
        </p:nvGrpSpPr>
        <p:grpSpPr>
          <a:xfrm>
            <a:off x="3543759" y="266849"/>
            <a:ext cx="636853" cy="393183"/>
            <a:chOff x="3610120" y="261689"/>
            <a:chExt cx="636853" cy="393183"/>
          </a:xfrm>
        </p:grpSpPr>
        <p:pic>
          <p:nvPicPr>
            <p:cNvPr id="150" name="图片 149"/>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rot="409115">
              <a:off x="3830226" y="261689"/>
              <a:ext cx="416747" cy="246260"/>
            </a:xfrm>
            <a:prstGeom prst="rect">
              <a:avLst/>
            </a:prstGeom>
          </p:spPr>
        </p:pic>
        <p:sp>
          <p:nvSpPr>
            <p:cNvPr id="151"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sp>
        <p:nvSpPr>
          <p:cNvPr id="27" name="Freeform 7">
            <a:extLst>
              <a:ext uri="{FF2B5EF4-FFF2-40B4-BE49-F238E27FC236}">
                <a16:creationId xmlns:a16="http://schemas.microsoft.com/office/drawing/2014/main" id="{214D2D89-0553-405C-89A1-1443E93E2922}"/>
              </a:ext>
            </a:extLst>
          </p:cNvPr>
          <p:cNvSpPr>
            <a:spLocks noEditPoints="1"/>
          </p:cNvSpPr>
          <p:nvPr/>
        </p:nvSpPr>
        <p:spPr bwMode="auto">
          <a:xfrm rot="2940995">
            <a:off x="5050919" y="1910377"/>
            <a:ext cx="460069" cy="723175"/>
          </a:xfrm>
          <a:custGeom>
            <a:avLst/>
            <a:gdLst>
              <a:gd name="T0" fmla="*/ 3 w 223"/>
              <a:gd name="T1" fmla="*/ 196 h 351"/>
              <a:gd name="T2" fmla="*/ 10 w 223"/>
              <a:gd name="T3" fmla="*/ 177 h 351"/>
              <a:gd name="T4" fmla="*/ 53 w 223"/>
              <a:gd name="T5" fmla="*/ 157 h 351"/>
              <a:gd name="T6" fmla="*/ 76 w 223"/>
              <a:gd name="T7" fmla="*/ 97 h 351"/>
              <a:gd name="T8" fmla="*/ 90 w 223"/>
              <a:gd name="T9" fmla="*/ 88 h 351"/>
              <a:gd name="T10" fmla="*/ 90 w 223"/>
              <a:gd name="T11" fmla="*/ 88 h 351"/>
              <a:gd name="T12" fmla="*/ 119 w 223"/>
              <a:gd name="T13" fmla="*/ 88 h 351"/>
              <a:gd name="T14" fmla="*/ 119 w 223"/>
              <a:gd name="T15" fmla="*/ 88 h 351"/>
              <a:gd name="T16" fmla="*/ 125 w 223"/>
              <a:gd name="T17" fmla="*/ 89 h 351"/>
              <a:gd name="T18" fmla="*/ 184 w 223"/>
              <a:gd name="T19" fmla="*/ 118 h 351"/>
              <a:gd name="T20" fmla="*/ 190 w 223"/>
              <a:gd name="T21" fmla="*/ 123 h 351"/>
              <a:gd name="T22" fmla="*/ 219 w 223"/>
              <a:gd name="T23" fmla="*/ 167 h 351"/>
              <a:gd name="T24" fmla="*/ 215 w 223"/>
              <a:gd name="T25" fmla="*/ 187 h 351"/>
              <a:gd name="T26" fmla="*/ 207 w 223"/>
              <a:gd name="T27" fmla="*/ 190 h 351"/>
              <a:gd name="T28" fmla="*/ 195 w 223"/>
              <a:gd name="T29" fmla="*/ 183 h 351"/>
              <a:gd name="T30" fmla="*/ 167 w 223"/>
              <a:gd name="T31" fmla="*/ 143 h 351"/>
              <a:gd name="T32" fmla="*/ 134 w 223"/>
              <a:gd name="T33" fmla="*/ 126 h 351"/>
              <a:gd name="T34" fmla="*/ 135 w 223"/>
              <a:gd name="T35" fmla="*/ 131 h 351"/>
              <a:gd name="T36" fmla="*/ 148 w 223"/>
              <a:gd name="T37" fmla="*/ 190 h 351"/>
              <a:gd name="T38" fmla="*/ 138 w 223"/>
              <a:gd name="T39" fmla="*/ 222 h 351"/>
              <a:gd name="T40" fmla="*/ 87 w 223"/>
              <a:gd name="T41" fmla="*/ 273 h 351"/>
              <a:gd name="T42" fmla="*/ 59 w 223"/>
              <a:gd name="T43" fmla="*/ 342 h 351"/>
              <a:gd name="T44" fmla="*/ 46 w 223"/>
              <a:gd name="T45" fmla="*/ 351 h 351"/>
              <a:gd name="T46" fmla="*/ 40 w 223"/>
              <a:gd name="T47" fmla="*/ 350 h 351"/>
              <a:gd name="T48" fmla="*/ 32 w 223"/>
              <a:gd name="T49" fmla="*/ 331 h 351"/>
              <a:gd name="T50" fmla="*/ 61 w 223"/>
              <a:gd name="T51" fmla="*/ 258 h 351"/>
              <a:gd name="T52" fmla="*/ 63 w 223"/>
              <a:gd name="T53" fmla="*/ 254 h 351"/>
              <a:gd name="T54" fmla="*/ 72 w 223"/>
              <a:gd name="T55" fmla="*/ 242 h 351"/>
              <a:gd name="T56" fmla="*/ 97 w 223"/>
              <a:gd name="T57" fmla="*/ 203 h 351"/>
              <a:gd name="T58" fmla="*/ 86 w 223"/>
              <a:gd name="T59" fmla="*/ 152 h 351"/>
              <a:gd name="T60" fmla="*/ 78 w 223"/>
              <a:gd name="T61" fmla="*/ 173 h 351"/>
              <a:gd name="T62" fmla="*/ 71 w 223"/>
              <a:gd name="T63" fmla="*/ 181 h 351"/>
              <a:gd name="T64" fmla="*/ 22 w 223"/>
              <a:gd name="T65" fmla="*/ 203 h 351"/>
              <a:gd name="T66" fmla="*/ 16 w 223"/>
              <a:gd name="T67" fmla="*/ 205 h 351"/>
              <a:gd name="T68" fmla="*/ 3 w 223"/>
              <a:gd name="T69" fmla="*/ 196 h 351"/>
              <a:gd name="T70" fmla="*/ 82 w 223"/>
              <a:gd name="T71" fmla="*/ 73 h 351"/>
              <a:gd name="T72" fmla="*/ 119 w 223"/>
              <a:gd name="T73" fmla="*/ 36 h 351"/>
              <a:gd name="T74" fmla="*/ 82 w 223"/>
              <a:gd name="T75" fmla="*/ 0 h 351"/>
              <a:gd name="T76" fmla="*/ 46 w 223"/>
              <a:gd name="T77" fmla="*/ 36 h 351"/>
              <a:gd name="T78" fmla="*/ 82 w 223"/>
              <a:gd name="T79" fmla="*/ 73 h 351"/>
              <a:gd name="T80" fmla="*/ 153 w 223"/>
              <a:gd name="T81" fmla="*/ 225 h 351"/>
              <a:gd name="T82" fmla="*/ 147 w 223"/>
              <a:gd name="T83" fmla="*/ 232 h 351"/>
              <a:gd name="T84" fmla="*/ 123 w 223"/>
              <a:gd name="T85" fmla="*/ 256 h 351"/>
              <a:gd name="T86" fmla="*/ 133 w 223"/>
              <a:gd name="T87" fmla="*/ 281 h 351"/>
              <a:gd name="T88" fmla="*/ 138 w 223"/>
              <a:gd name="T89" fmla="*/ 288 h 351"/>
              <a:gd name="T90" fmla="*/ 180 w 223"/>
              <a:gd name="T91" fmla="*/ 345 h 351"/>
              <a:gd name="T92" fmla="*/ 192 w 223"/>
              <a:gd name="T93" fmla="*/ 351 h 351"/>
              <a:gd name="T94" fmla="*/ 201 w 223"/>
              <a:gd name="T95" fmla="*/ 348 h 351"/>
              <a:gd name="T96" fmla="*/ 204 w 223"/>
              <a:gd name="T97" fmla="*/ 328 h 351"/>
              <a:gd name="T98" fmla="*/ 162 w 223"/>
              <a:gd name="T99" fmla="*/ 272 h 351"/>
              <a:gd name="T100" fmla="*/ 153 w 223"/>
              <a:gd name="T101" fmla="*/ 225 h 351"/>
              <a:gd name="T102" fmla="*/ 153 w 223"/>
              <a:gd name="T103" fmla="*/ 225 h 351"/>
              <a:gd name="T104" fmla="*/ 153 w 223"/>
              <a:gd name="T105" fmla="*/ 225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3" h="351">
                <a:moveTo>
                  <a:pt x="3" y="196"/>
                </a:moveTo>
                <a:cubicBezTo>
                  <a:pt x="0" y="189"/>
                  <a:pt x="3" y="180"/>
                  <a:pt x="10" y="177"/>
                </a:cubicBezTo>
                <a:cubicBezTo>
                  <a:pt x="53" y="157"/>
                  <a:pt x="53" y="157"/>
                  <a:pt x="53" y="157"/>
                </a:cubicBezTo>
                <a:cubicBezTo>
                  <a:pt x="76" y="97"/>
                  <a:pt x="76" y="97"/>
                  <a:pt x="76" y="97"/>
                </a:cubicBezTo>
                <a:cubicBezTo>
                  <a:pt x="78" y="91"/>
                  <a:pt x="84" y="88"/>
                  <a:pt x="90" y="88"/>
                </a:cubicBezTo>
                <a:cubicBezTo>
                  <a:pt x="90" y="88"/>
                  <a:pt x="90" y="88"/>
                  <a:pt x="90" y="88"/>
                </a:cubicBezTo>
                <a:cubicBezTo>
                  <a:pt x="119" y="88"/>
                  <a:pt x="119" y="88"/>
                  <a:pt x="119" y="88"/>
                </a:cubicBezTo>
                <a:cubicBezTo>
                  <a:pt x="119" y="88"/>
                  <a:pt x="119" y="88"/>
                  <a:pt x="119" y="88"/>
                </a:cubicBezTo>
                <a:cubicBezTo>
                  <a:pt x="121" y="88"/>
                  <a:pt x="123" y="88"/>
                  <a:pt x="125" y="89"/>
                </a:cubicBezTo>
                <a:cubicBezTo>
                  <a:pt x="184" y="118"/>
                  <a:pt x="184" y="118"/>
                  <a:pt x="184" y="118"/>
                </a:cubicBezTo>
                <a:cubicBezTo>
                  <a:pt x="186" y="119"/>
                  <a:pt x="188" y="121"/>
                  <a:pt x="190" y="123"/>
                </a:cubicBezTo>
                <a:cubicBezTo>
                  <a:pt x="219" y="167"/>
                  <a:pt x="219" y="167"/>
                  <a:pt x="219" y="167"/>
                </a:cubicBezTo>
                <a:cubicBezTo>
                  <a:pt x="223" y="174"/>
                  <a:pt x="222" y="183"/>
                  <a:pt x="215" y="187"/>
                </a:cubicBezTo>
                <a:cubicBezTo>
                  <a:pt x="212" y="189"/>
                  <a:pt x="209" y="190"/>
                  <a:pt x="207" y="190"/>
                </a:cubicBezTo>
                <a:cubicBezTo>
                  <a:pt x="202" y="190"/>
                  <a:pt x="197" y="188"/>
                  <a:pt x="195" y="183"/>
                </a:cubicBezTo>
                <a:cubicBezTo>
                  <a:pt x="167" y="143"/>
                  <a:pt x="167" y="143"/>
                  <a:pt x="167" y="143"/>
                </a:cubicBezTo>
                <a:cubicBezTo>
                  <a:pt x="134" y="126"/>
                  <a:pt x="134" y="126"/>
                  <a:pt x="134" y="126"/>
                </a:cubicBezTo>
                <a:cubicBezTo>
                  <a:pt x="135" y="129"/>
                  <a:pt x="135" y="131"/>
                  <a:pt x="135" y="131"/>
                </a:cubicBezTo>
                <a:cubicBezTo>
                  <a:pt x="139" y="153"/>
                  <a:pt x="145" y="181"/>
                  <a:pt x="148" y="190"/>
                </a:cubicBezTo>
                <a:cubicBezTo>
                  <a:pt x="153" y="210"/>
                  <a:pt x="138" y="222"/>
                  <a:pt x="138" y="222"/>
                </a:cubicBezTo>
                <a:cubicBezTo>
                  <a:pt x="87" y="273"/>
                  <a:pt x="87" y="273"/>
                  <a:pt x="87" y="273"/>
                </a:cubicBezTo>
                <a:cubicBezTo>
                  <a:pt x="59" y="342"/>
                  <a:pt x="59" y="342"/>
                  <a:pt x="59" y="342"/>
                </a:cubicBezTo>
                <a:cubicBezTo>
                  <a:pt x="57" y="348"/>
                  <a:pt x="52" y="351"/>
                  <a:pt x="46" y="351"/>
                </a:cubicBezTo>
                <a:cubicBezTo>
                  <a:pt x="44" y="351"/>
                  <a:pt x="42" y="351"/>
                  <a:pt x="40" y="350"/>
                </a:cubicBezTo>
                <a:cubicBezTo>
                  <a:pt x="33" y="347"/>
                  <a:pt x="29" y="338"/>
                  <a:pt x="32" y="331"/>
                </a:cubicBezTo>
                <a:cubicBezTo>
                  <a:pt x="61" y="258"/>
                  <a:pt x="61" y="258"/>
                  <a:pt x="61" y="258"/>
                </a:cubicBezTo>
                <a:cubicBezTo>
                  <a:pt x="62" y="256"/>
                  <a:pt x="62" y="255"/>
                  <a:pt x="63" y="254"/>
                </a:cubicBezTo>
                <a:cubicBezTo>
                  <a:pt x="72" y="242"/>
                  <a:pt x="72" y="242"/>
                  <a:pt x="72" y="242"/>
                </a:cubicBezTo>
                <a:cubicBezTo>
                  <a:pt x="97" y="203"/>
                  <a:pt x="97" y="203"/>
                  <a:pt x="97" y="203"/>
                </a:cubicBezTo>
                <a:cubicBezTo>
                  <a:pt x="86" y="152"/>
                  <a:pt x="86" y="152"/>
                  <a:pt x="86" y="152"/>
                </a:cubicBezTo>
                <a:cubicBezTo>
                  <a:pt x="78" y="173"/>
                  <a:pt x="78" y="173"/>
                  <a:pt x="78" y="173"/>
                </a:cubicBezTo>
                <a:cubicBezTo>
                  <a:pt x="77" y="177"/>
                  <a:pt x="74" y="180"/>
                  <a:pt x="71" y="181"/>
                </a:cubicBezTo>
                <a:cubicBezTo>
                  <a:pt x="22" y="203"/>
                  <a:pt x="22" y="203"/>
                  <a:pt x="22" y="203"/>
                </a:cubicBezTo>
                <a:cubicBezTo>
                  <a:pt x="20" y="204"/>
                  <a:pt x="18" y="205"/>
                  <a:pt x="16" y="205"/>
                </a:cubicBezTo>
                <a:cubicBezTo>
                  <a:pt x="11" y="205"/>
                  <a:pt x="6" y="201"/>
                  <a:pt x="3" y="196"/>
                </a:cubicBezTo>
                <a:close/>
                <a:moveTo>
                  <a:pt x="82" y="73"/>
                </a:moveTo>
                <a:cubicBezTo>
                  <a:pt x="102" y="73"/>
                  <a:pt x="119" y="56"/>
                  <a:pt x="119" y="36"/>
                </a:cubicBezTo>
                <a:cubicBezTo>
                  <a:pt x="119" y="16"/>
                  <a:pt x="102" y="0"/>
                  <a:pt x="82" y="0"/>
                </a:cubicBezTo>
                <a:cubicBezTo>
                  <a:pt x="62" y="0"/>
                  <a:pt x="46" y="16"/>
                  <a:pt x="46" y="36"/>
                </a:cubicBezTo>
                <a:cubicBezTo>
                  <a:pt x="46" y="56"/>
                  <a:pt x="62" y="73"/>
                  <a:pt x="82" y="73"/>
                </a:cubicBezTo>
                <a:close/>
                <a:moveTo>
                  <a:pt x="153" y="225"/>
                </a:moveTo>
                <a:cubicBezTo>
                  <a:pt x="151" y="228"/>
                  <a:pt x="148" y="231"/>
                  <a:pt x="147" y="232"/>
                </a:cubicBezTo>
                <a:cubicBezTo>
                  <a:pt x="123" y="256"/>
                  <a:pt x="123" y="256"/>
                  <a:pt x="123" y="256"/>
                </a:cubicBezTo>
                <a:cubicBezTo>
                  <a:pt x="133" y="281"/>
                  <a:pt x="133" y="281"/>
                  <a:pt x="133" y="281"/>
                </a:cubicBezTo>
                <a:cubicBezTo>
                  <a:pt x="134" y="284"/>
                  <a:pt x="136" y="286"/>
                  <a:pt x="138" y="288"/>
                </a:cubicBezTo>
                <a:cubicBezTo>
                  <a:pt x="180" y="345"/>
                  <a:pt x="180" y="345"/>
                  <a:pt x="180" y="345"/>
                </a:cubicBezTo>
                <a:cubicBezTo>
                  <a:pt x="183" y="349"/>
                  <a:pt x="188" y="351"/>
                  <a:pt x="192" y="351"/>
                </a:cubicBezTo>
                <a:cubicBezTo>
                  <a:pt x="195" y="351"/>
                  <a:pt x="198" y="350"/>
                  <a:pt x="201" y="348"/>
                </a:cubicBezTo>
                <a:cubicBezTo>
                  <a:pt x="207" y="343"/>
                  <a:pt x="209" y="334"/>
                  <a:pt x="204" y="328"/>
                </a:cubicBezTo>
                <a:cubicBezTo>
                  <a:pt x="162" y="272"/>
                  <a:pt x="162" y="272"/>
                  <a:pt x="162" y="272"/>
                </a:cubicBezTo>
                <a:cubicBezTo>
                  <a:pt x="153" y="225"/>
                  <a:pt x="153" y="225"/>
                  <a:pt x="153" y="225"/>
                </a:cubicBezTo>
                <a:close/>
                <a:moveTo>
                  <a:pt x="153" y="225"/>
                </a:moveTo>
                <a:cubicBezTo>
                  <a:pt x="153" y="225"/>
                  <a:pt x="153" y="225"/>
                  <a:pt x="153" y="225"/>
                </a:cubicBezTo>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sp>
        <p:nvSpPr>
          <p:cNvPr id="30" name="Content Placeholder 2">
            <a:extLst>
              <a:ext uri="{FF2B5EF4-FFF2-40B4-BE49-F238E27FC236}">
                <a16:creationId xmlns:a16="http://schemas.microsoft.com/office/drawing/2014/main" id="{EE3F75AE-8BE3-4BDA-99AA-2C6D071CAC44}"/>
              </a:ext>
            </a:extLst>
          </p:cNvPr>
          <p:cNvSpPr txBox="1">
            <a:spLocks/>
          </p:cNvSpPr>
          <p:nvPr/>
        </p:nvSpPr>
        <p:spPr bwMode="auto">
          <a:xfrm>
            <a:off x="5196429" y="873114"/>
            <a:ext cx="1226577" cy="119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2" tIns="60947" rIns="121892" bIns="60947"/>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914194">
              <a:spcBef>
                <a:spcPct val="20000"/>
              </a:spcBef>
              <a:defRPr/>
            </a:pPr>
            <a:r>
              <a:rPr lang="zh-CN" altLang="en-US" sz="1867" b="1" kern="0" dirty="0">
                <a:solidFill>
                  <a:schemeClr val="tx1">
                    <a:lumMod val="85000"/>
                    <a:lumOff val="15000"/>
                  </a:schemeClr>
                </a:solidFill>
                <a:latin typeface="Arial"/>
                <a:ea typeface="微软雅黑"/>
                <a:cs typeface="Raleway"/>
                <a:sym typeface="Arial"/>
              </a:rPr>
              <a:t>颜值爆表</a:t>
            </a:r>
            <a:endParaRPr lang="en-US" altLang="zh-CN" sz="1867" b="1" kern="0" dirty="0">
              <a:solidFill>
                <a:schemeClr val="tx1">
                  <a:lumMod val="85000"/>
                  <a:lumOff val="15000"/>
                </a:schemeClr>
              </a:solidFill>
              <a:latin typeface="Arial"/>
              <a:ea typeface="微软雅黑"/>
              <a:cs typeface="Raleway"/>
              <a:sym typeface="Arial"/>
            </a:endParaRPr>
          </a:p>
          <a:p>
            <a:pPr defTabSz="914194">
              <a:spcBef>
                <a:spcPct val="20000"/>
              </a:spcBef>
              <a:defRPr/>
            </a:pPr>
            <a:r>
              <a:rPr lang="zh-CN" altLang="en-US" sz="1867" b="1" kern="0" dirty="0">
                <a:solidFill>
                  <a:schemeClr val="tx1">
                    <a:lumMod val="85000"/>
                    <a:lumOff val="15000"/>
                  </a:schemeClr>
                </a:solidFill>
                <a:latin typeface="Arial"/>
                <a:ea typeface="微软雅黑"/>
                <a:cs typeface="Raleway"/>
                <a:sym typeface="Arial"/>
              </a:rPr>
              <a:t>勤勤恳恳</a:t>
            </a:r>
            <a:endParaRPr lang="en-US" altLang="zh-CN" sz="1867" b="1" kern="0" dirty="0">
              <a:solidFill>
                <a:schemeClr val="tx1">
                  <a:lumMod val="85000"/>
                  <a:lumOff val="15000"/>
                </a:schemeClr>
              </a:solidFill>
              <a:latin typeface="Arial"/>
              <a:ea typeface="微软雅黑"/>
              <a:cs typeface="Raleway"/>
              <a:sym typeface="Arial"/>
            </a:endParaRPr>
          </a:p>
          <a:p>
            <a:pPr defTabSz="914194">
              <a:spcBef>
                <a:spcPct val="20000"/>
              </a:spcBef>
              <a:defRPr/>
            </a:pPr>
            <a:r>
              <a:rPr lang="zh-CN" altLang="en-US" sz="1867" b="1" kern="0" dirty="0">
                <a:solidFill>
                  <a:schemeClr val="tx1">
                    <a:lumMod val="85000"/>
                    <a:lumOff val="15000"/>
                  </a:schemeClr>
                </a:solidFill>
                <a:latin typeface="Arial"/>
                <a:ea typeface="微软雅黑"/>
                <a:cs typeface="Raleway"/>
                <a:sym typeface="Arial"/>
              </a:rPr>
              <a:t>肖泉水</a:t>
            </a:r>
            <a:endParaRPr lang="en-US" altLang="zh-CN" sz="1067" kern="0" dirty="0">
              <a:solidFill>
                <a:schemeClr val="tx1">
                  <a:lumMod val="85000"/>
                  <a:lumOff val="15000"/>
                </a:schemeClr>
              </a:solidFill>
              <a:latin typeface="Arial"/>
              <a:ea typeface="微软雅黑"/>
              <a:cs typeface="Raleway Light"/>
              <a:sym typeface="Arial"/>
            </a:endParaRPr>
          </a:p>
        </p:txBody>
      </p:sp>
      <p:pic>
        <p:nvPicPr>
          <p:cNvPr id="29" name="图片 28">
            <a:extLst>
              <a:ext uri="{FF2B5EF4-FFF2-40B4-BE49-F238E27FC236}">
                <a16:creationId xmlns:a16="http://schemas.microsoft.com/office/drawing/2014/main" id="{64EA096F-C2ED-4CEC-9557-9838C42367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45730" y="0"/>
            <a:ext cx="3346270" cy="696117"/>
          </a:xfrm>
          <a:prstGeom prst="rect">
            <a:avLst/>
          </a:prstGeom>
        </p:spPr>
      </p:pic>
    </p:spTree>
    <p:extLst>
      <p:ext uri="{BB962C8B-B14F-4D97-AF65-F5344CB8AC3E}">
        <p14:creationId xmlns:p14="http://schemas.microsoft.com/office/powerpoint/2010/main" val="20152872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000" fill="hold"/>
                                        <p:tgtEl>
                                          <p:spTgt spid="19"/>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2000" fill="hold"/>
                                        <p:tgtEl>
                                          <p:spTgt spid="16"/>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2000" fill="hold"/>
                                        <p:tgtEl>
                                          <p:spTgt spid="17"/>
                                        </p:tgtEl>
                                        <p:attrNameLst>
                                          <p:attrName>r</p:attrName>
                                        </p:attrNameLst>
                                      </p:cBhvr>
                                    </p:animRot>
                                  </p:childTnLst>
                                </p:cTn>
                              </p:par>
                              <p:par>
                                <p:cTn id="11" presetID="8" presetClass="emph" presetSubtype="0" repeatCount="indefinite" fill="hold" grpId="0" nodeType="withEffect">
                                  <p:stCondLst>
                                    <p:cond delay="0"/>
                                  </p:stCondLst>
                                  <p:childTnLst>
                                    <p:animRot by="21600000">
                                      <p:cBhvr>
                                        <p:cTn id="12" dur="2000" fill="hold"/>
                                        <p:tgtEl>
                                          <p:spTgt spid="18"/>
                                        </p:tgtEl>
                                        <p:attrNameLst>
                                          <p:attrName>r</p:attrName>
                                        </p:attrNameLst>
                                      </p:cBhvr>
                                    </p:animRot>
                                  </p:childTnLst>
                                </p:cTn>
                              </p:par>
                              <p:par>
                                <p:cTn id="13" presetID="53" presetClass="entr" presetSubtype="16"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par>
                                <p:cTn id="18" presetID="53" presetClass="entr" presetSubtype="16"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p:cTn id="20" dur="500" fill="hold"/>
                                        <p:tgtEl>
                                          <p:spTgt spid="5"/>
                                        </p:tgtEl>
                                        <p:attrNameLst>
                                          <p:attrName>ppt_w</p:attrName>
                                        </p:attrNameLst>
                                      </p:cBhvr>
                                      <p:tavLst>
                                        <p:tav tm="0">
                                          <p:val>
                                            <p:fltVal val="0"/>
                                          </p:val>
                                        </p:tav>
                                        <p:tav tm="100000">
                                          <p:val>
                                            <p:strVal val="#ppt_w"/>
                                          </p:val>
                                        </p:tav>
                                      </p:tavLst>
                                    </p:anim>
                                    <p:anim calcmode="lin" valueType="num">
                                      <p:cBhvr>
                                        <p:cTn id="21" dur="500" fill="hold"/>
                                        <p:tgtEl>
                                          <p:spTgt spid="5"/>
                                        </p:tgtEl>
                                        <p:attrNameLst>
                                          <p:attrName>ppt_h</p:attrName>
                                        </p:attrNameLst>
                                      </p:cBhvr>
                                      <p:tavLst>
                                        <p:tav tm="0">
                                          <p:val>
                                            <p:fltVal val="0"/>
                                          </p:val>
                                        </p:tav>
                                        <p:tav tm="100000">
                                          <p:val>
                                            <p:strVal val="#ppt_h"/>
                                          </p:val>
                                        </p:tav>
                                      </p:tavLst>
                                    </p:anim>
                                    <p:animEffect transition="in" filter="fade">
                                      <p:cBhvr>
                                        <p:cTn id="22" dur="500"/>
                                        <p:tgtEl>
                                          <p:spTgt spid="5"/>
                                        </p:tgtEl>
                                      </p:cBhvr>
                                    </p:animEffect>
                                  </p:childTnLst>
                                </p:cTn>
                              </p:par>
                              <p:par>
                                <p:cTn id="23" presetID="53" presetClass="entr" presetSubtype="16"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ppt_w</p:attrName>
                                        </p:attrNameLst>
                                      </p:cBhvr>
                                      <p:tavLst>
                                        <p:tav tm="0">
                                          <p:val>
                                            <p:fltVal val="0"/>
                                          </p:val>
                                        </p:tav>
                                        <p:tav tm="100000">
                                          <p:val>
                                            <p:strVal val="#ppt_w"/>
                                          </p:val>
                                        </p:tav>
                                      </p:tavLst>
                                    </p:anim>
                                    <p:anim calcmode="lin" valueType="num">
                                      <p:cBhvr>
                                        <p:cTn id="26" dur="500" fill="hold"/>
                                        <p:tgtEl>
                                          <p:spTgt spid="9"/>
                                        </p:tgtEl>
                                        <p:attrNameLst>
                                          <p:attrName>ppt_h</p:attrName>
                                        </p:attrNameLst>
                                      </p:cBhvr>
                                      <p:tavLst>
                                        <p:tav tm="0">
                                          <p:val>
                                            <p:fltVal val="0"/>
                                          </p:val>
                                        </p:tav>
                                        <p:tav tm="100000">
                                          <p:val>
                                            <p:strVal val="#ppt_h"/>
                                          </p:val>
                                        </p:tav>
                                      </p:tavLst>
                                    </p:anim>
                                    <p:animEffect transition="in" filter="fade">
                                      <p:cBhvr>
                                        <p:cTn id="27" dur="500"/>
                                        <p:tgtEl>
                                          <p:spTgt spid="9"/>
                                        </p:tgtEl>
                                      </p:cBhvr>
                                    </p:animEffect>
                                  </p:childTnLst>
                                </p:cTn>
                              </p:par>
                              <p:par>
                                <p:cTn id="28" presetID="53" presetClass="entr" presetSubtype="16"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p:cTn id="30" dur="500" fill="hold"/>
                                        <p:tgtEl>
                                          <p:spTgt spid="13"/>
                                        </p:tgtEl>
                                        <p:attrNameLst>
                                          <p:attrName>ppt_w</p:attrName>
                                        </p:attrNameLst>
                                      </p:cBhvr>
                                      <p:tavLst>
                                        <p:tav tm="0">
                                          <p:val>
                                            <p:fltVal val="0"/>
                                          </p:val>
                                        </p:tav>
                                        <p:tav tm="100000">
                                          <p:val>
                                            <p:strVal val="#ppt_w"/>
                                          </p:val>
                                        </p:tav>
                                      </p:tavLst>
                                    </p:anim>
                                    <p:anim calcmode="lin" valueType="num">
                                      <p:cBhvr>
                                        <p:cTn id="31" dur="500" fill="hold"/>
                                        <p:tgtEl>
                                          <p:spTgt spid="13"/>
                                        </p:tgtEl>
                                        <p:attrNameLst>
                                          <p:attrName>ppt_h</p:attrName>
                                        </p:attrNameLst>
                                      </p:cBhvr>
                                      <p:tavLst>
                                        <p:tav tm="0">
                                          <p:val>
                                            <p:fltVal val="0"/>
                                          </p:val>
                                        </p:tav>
                                        <p:tav tm="100000">
                                          <p:val>
                                            <p:strVal val="#ppt_h"/>
                                          </p:val>
                                        </p:tav>
                                      </p:tavLst>
                                    </p:anim>
                                    <p:animEffect transition="in" filter="fade">
                                      <p:cBhvr>
                                        <p:cTn id="32" dur="500"/>
                                        <p:tgtEl>
                                          <p:spTgt spid="13"/>
                                        </p:tgtEl>
                                      </p:cBhvr>
                                    </p:animEffect>
                                  </p:childTnLst>
                                </p:cTn>
                              </p:par>
                            </p:childTnLst>
                          </p:cTn>
                        </p:par>
                        <p:par>
                          <p:cTn id="33" fill="hold">
                            <p:stCondLst>
                              <p:cond delay="2000"/>
                            </p:stCondLst>
                            <p:childTnLst>
                              <p:par>
                                <p:cTn id="34" presetID="53" presetClass="entr" presetSubtype="16" fill="hold" grpId="0" nodeType="afterEffect">
                                  <p:stCondLst>
                                    <p:cond delay="0"/>
                                  </p:stCondLst>
                                  <p:childTnLst>
                                    <p:set>
                                      <p:cBhvr>
                                        <p:cTn id="35" dur="1" fill="hold">
                                          <p:stCondLst>
                                            <p:cond delay="0"/>
                                          </p:stCondLst>
                                        </p:cTn>
                                        <p:tgtEl>
                                          <p:spTgt spid="33"/>
                                        </p:tgtEl>
                                        <p:attrNameLst>
                                          <p:attrName>style.visibility</p:attrName>
                                        </p:attrNameLst>
                                      </p:cBhvr>
                                      <p:to>
                                        <p:strVal val="visible"/>
                                      </p:to>
                                    </p:set>
                                    <p:anim calcmode="lin" valueType="num">
                                      <p:cBhvr>
                                        <p:cTn id="36" dur="500" fill="hold"/>
                                        <p:tgtEl>
                                          <p:spTgt spid="33"/>
                                        </p:tgtEl>
                                        <p:attrNameLst>
                                          <p:attrName>ppt_w</p:attrName>
                                        </p:attrNameLst>
                                      </p:cBhvr>
                                      <p:tavLst>
                                        <p:tav tm="0">
                                          <p:val>
                                            <p:fltVal val="0"/>
                                          </p:val>
                                        </p:tav>
                                        <p:tav tm="100000">
                                          <p:val>
                                            <p:strVal val="#ppt_w"/>
                                          </p:val>
                                        </p:tav>
                                      </p:tavLst>
                                    </p:anim>
                                    <p:anim calcmode="lin" valueType="num">
                                      <p:cBhvr>
                                        <p:cTn id="37" dur="500" fill="hold"/>
                                        <p:tgtEl>
                                          <p:spTgt spid="33"/>
                                        </p:tgtEl>
                                        <p:attrNameLst>
                                          <p:attrName>ppt_h</p:attrName>
                                        </p:attrNameLst>
                                      </p:cBhvr>
                                      <p:tavLst>
                                        <p:tav tm="0">
                                          <p:val>
                                            <p:fltVal val="0"/>
                                          </p:val>
                                        </p:tav>
                                        <p:tav tm="100000">
                                          <p:val>
                                            <p:strVal val="#ppt_h"/>
                                          </p:val>
                                        </p:tav>
                                      </p:tavLst>
                                    </p:anim>
                                    <p:animEffect transition="in" filter="fade">
                                      <p:cBhvr>
                                        <p:cTn id="38" dur="500"/>
                                        <p:tgtEl>
                                          <p:spTgt spid="33"/>
                                        </p:tgtEl>
                                      </p:cBhvr>
                                    </p:animEffect>
                                  </p:childTnLst>
                                </p:cTn>
                              </p:par>
                            </p:childTnLst>
                          </p:cTn>
                        </p:par>
                        <p:par>
                          <p:cTn id="39" fill="hold">
                            <p:stCondLst>
                              <p:cond delay="2500"/>
                            </p:stCondLst>
                            <p:childTnLst>
                              <p:par>
                                <p:cTn id="40" presetID="53" presetClass="entr" presetSubtype="16"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p:cTn id="42" dur="500" fill="hold"/>
                                        <p:tgtEl>
                                          <p:spTgt spid="34"/>
                                        </p:tgtEl>
                                        <p:attrNameLst>
                                          <p:attrName>ppt_w</p:attrName>
                                        </p:attrNameLst>
                                      </p:cBhvr>
                                      <p:tavLst>
                                        <p:tav tm="0">
                                          <p:val>
                                            <p:fltVal val="0"/>
                                          </p:val>
                                        </p:tav>
                                        <p:tav tm="100000">
                                          <p:val>
                                            <p:strVal val="#ppt_w"/>
                                          </p:val>
                                        </p:tav>
                                      </p:tavLst>
                                    </p:anim>
                                    <p:anim calcmode="lin" valueType="num">
                                      <p:cBhvr>
                                        <p:cTn id="43" dur="500" fill="hold"/>
                                        <p:tgtEl>
                                          <p:spTgt spid="34"/>
                                        </p:tgtEl>
                                        <p:attrNameLst>
                                          <p:attrName>ppt_h</p:attrName>
                                        </p:attrNameLst>
                                      </p:cBhvr>
                                      <p:tavLst>
                                        <p:tav tm="0">
                                          <p:val>
                                            <p:fltVal val="0"/>
                                          </p:val>
                                        </p:tav>
                                        <p:tav tm="100000">
                                          <p:val>
                                            <p:strVal val="#ppt_h"/>
                                          </p:val>
                                        </p:tav>
                                      </p:tavLst>
                                    </p:anim>
                                    <p:animEffect transition="in" filter="fade">
                                      <p:cBhvr>
                                        <p:cTn id="44" dur="500"/>
                                        <p:tgtEl>
                                          <p:spTgt spid="34"/>
                                        </p:tgtEl>
                                      </p:cBhvr>
                                    </p:animEffect>
                                  </p:childTnLst>
                                </p:cTn>
                              </p:par>
                            </p:childTnLst>
                          </p:cTn>
                        </p:par>
                        <p:par>
                          <p:cTn id="45" fill="hold">
                            <p:stCondLst>
                              <p:cond delay="3000"/>
                            </p:stCondLst>
                            <p:childTnLst>
                              <p:par>
                                <p:cTn id="46" presetID="53" presetClass="entr" presetSubtype="16" fill="hold" grpId="0" nodeType="afterEffect">
                                  <p:stCondLst>
                                    <p:cond delay="0"/>
                                  </p:stCondLst>
                                  <p:childTnLst>
                                    <p:set>
                                      <p:cBhvr>
                                        <p:cTn id="47" dur="1" fill="hold">
                                          <p:stCondLst>
                                            <p:cond delay="0"/>
                                          </p:stCondLst>
                                        </p:cTn>
                                        <p:tgtEl>
                                          <p:spTgt spid="35"/>
                                        </p:tgtEl>
                                        <p:attrNameLst>
                                          <p:attrName>style.visibility</p:attrName>
                                        </p:attrNameLst>
                                      </p:cBhvr>
                                      <p:to>
                                        <p:strVal val="visible"/>
                                      </p:to>
                                    </p:set>
                                    <p:anim calcmode="lin" valueType="num">
                                      <p:cBhvr>
                                        <p:cTn id="48" dur="500" fill="hold"/>
                                        <p:tgtEl>
                                          <p:spTgt spid="35"/>
                                        </p:tgtEl>
                                        <p:attrNameLst>
                                          <p:attrName>ppt_w</p:attrName>
                                        </p:attrNameLst>
                                      </p:cBhvr>
                                      <p:tavLst>
                                        <p:tav tm="0">
                                          <p:val>
                                            <p:fltVal val="0"/>
                                          </p:val>
                                        </p:tav>
                                        <p:tav tm="100000">
                                          <p:val>
                                            <p:strVal val="#ppt_w"/>
                                          </p:val>
                                        </p:tav>
                                      </p:tavLst>
                                    </p:anim>
                                    <p:anim calcmode="lin" valueType="num">
                                      <p:cBhvr>
                                        <p:cTn id="49" dur="500" fill="hold"/>
                                        <p:tgtEl>
                                          <p:spTgt spid="35"/>
                                        </p:tgtEl>
                                        <p:attrNameLst>
                                          <p:attrName>ppt_h</p:attrName>
                                        </p:attrNameLst>
                                      </p:cBhvr>
                                      <p:tavLst>
                                        <p:tav tm="0">
                                          <p:val>
                                            <p:fltVal val="0"/>
                                          </p:val>
                                        </p:tav>
                                        <p:tav tm="100000">
                                          <p:val>
                                            <p:strVal val="#ppt_h"/>
                                          </p:val>
                                        </p:tav>
                                      </p:tavLst>
                                    </p:anim>
                                    <p:animEffect transition="in" filter="fade">
                                      <p:cBhvr>
                                        <p:cTn id="50" dur="500"/>
                                        <p:tgtEl>
                                          <p:spTgt spid="35"/>
                                        </p:tgtEl>
                                      </p:cBhvr>
                                    </p:animEffect>
                                  </p:childTnLst>
                                </p:cTn>
                              </p:par>
                            </p:childTnLst>
                          </p:cTn>
                        </p:par>
                        <p:par>
                          <p:cTn id="51" fill="hold">
                            <p:stCondLst>
                              <p:cond delay="3500"/>
                            </p:stCondLst>
                            <p:childTnLst>
                              <p:par>
                                <p:cTn id="52" presetID="53" presetClass="entr" presetSubtype="16" fill="hold" grpId="0" nodeType="afterEffect">
                                  <p:stCondLst>
                                    <p:cond delay="0"/>
                                  </p:stCondLst>
                                  <p:childTnLst>
                                    <p:set>
                                      <p:cBhvr>
                                        <p:cTn id="53" dur="1" fill="hold">
                                          <p:stCondLst>
                                            <p:cond delay="0"/>
                                          </p:stCondLst>
                                        </p:cTn>
                                        <p:tgtEl>
                                          <p:spTgt spid="36"/>
                                        </p:tgtEl>
                                        <p:attrNameLst>
                                          <p:attrName>style.visibility</p:attrName>
                                        </p:attrNameLst>
                                      </p:cBhvr>
                                      <p:to>
                                        <p:strVal val="visible"/>
                                      </p:to>
                                    </p:set>
                                    <p:anim calcmode="lin" valueType="num">
                                      <p:cBhvr>
                                        <p:cTn id="54" dur="500" fill="hold"/>
                                        <p:tgtEl>
                                          <p:spTgt spid="36"/>
                                        </p:tgtEl>
                                        <p:attrNameLst>
                                          <p:attrName>ppt_w</p:attrName>
                                        </p:attrNameLst>
                                      </p:cBhvr>
                                      <p:tavLst>
                                        <p:tav tm="0">
                                          <p:val>
                                            <p:fltVal val="0"/>
                                          </p:val>
                                        </p:tav>
                                        <p:tav tm="100000">
                                          <p:val>
                                            <p:strVal val="#ppt_w"/>
                                          </p:val>
                                        </p:tav>
                                      </p:tavLst>
                                    </p:anim>
                                    <p:anim calcmode="lin" valueType="num">
                                      <p:cBhvr>
                                        <p:cTn id="55" dur="500" fill="hold"/>
                                        <p:tgtEl>
                                          <p:spTgt spid="36"/>
                                        </p:tgtEl>
                                        <p:attrNameLst>
                                          <p:attrName>ppt_h</p:attrName>
                                        </p:attrNameLst>
                                      </p:cBhvr>
                                      <p:tavLst>
                                        <p:tav tm="0">
                                          <p:val>
                                            <p:fltVal val="0"/>
                                          </p:val>
                                        </p:tav>
                                        <p:tav tm="100000">
                                          <p:val>
                                            <p:strVal val="#ppt_h"/>
                                          </p:val>
                                        </p:tav>
                                      </p:tavLst>
                                    </p:anim>
                                    <p:animEffect transition="in" filter="fade">
                                      <p:cBhvr>
                                        <p:cTn id="56" dur="500"/>
                                        <p:tgtEl>
                                          <p:spTgt spid="36"/>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 calcmode="lin" valueType="num">
                                      <p:cBhvr>
                                        <p:cTn id="59" dur="500" fill="hold"/>
                                        <p:tgtEl>
                                          <p:spTgt spid="27"/>
                                        </p:tgtEl>
                                        <p:attrNameLst>
                                          <p:attrName>ppt_w</p:attrName>
                                        </p:attrNameLst>
                                      </p:cBhvr>
                                      <p:tavLst>
                                        <p:tav tm="0">
                                          <p:val>
                                            <p:fltVal val="0"/>
                                          </p:val>
                                        </p:tav>
                                        <p:tav tm="100000">
                                          <p:val>
                                            <p:strVal val="#ppt_w"/>
                                          </p:val>
                                        </p:tav>
                                      </p:tavLst>
                                    </p:anim>
                                    <p:anim calcmode="lin" valueType="num">
                                      <p:cBhvr>
                                        <p:cTn id="60" dur="500" fill="hold"/>
                                        <p:tgtEl>
                                          <p:spTgt spid="27"/>
                                        </p:tgtEl>
                                        <p:attrNameLst>
                                          <p:attrName>ppt_h</p:attrName>
                                        </p:attrNameLst>
                                      </p:cBhvr>
                                      <p:tavLst>
                                        <p:tav tm="0">
                                          <p:val>
                                            <p:fltVal val="0"/>
                                          </p:val>
                                        </p:tav>
                                        <p:tav tm="100000">
                                          <p:val>
                                            <p:strVal val="#ppt_h"/>
                                          </p:val>
                                        </p:tav>
                                      </p:tavLst>
                                    </p:anim>
                                    <p:animEffect transition="in" filter="fade">
                                      <p:cBhvr>
                                        <p:cTn id="61" dur="500"/>
                                        <p:tgtEl>
                                          <p:spTgt spid="27"/>
                                        </p:tgtEl>
                                      </p:cBhvr>
                                    </p:animEffect>
                                  </p:childTnLst>
                                </p:cTn>
                              </p:par>
                            </p:childTnLst>
                          </p:cTn>
                        </p:par>
                        <p:par>
                          <p:cTn id="62" fill="hold">
                            <p:stCondLst>
                              <p:cond delay="4000"/>
                            </p:stCondLst>
                            <p:childTnLst>
                              <p:par>
                                <p:cTn id="63" presetID="53" presetClass="entr" presetSubtype="16" fill="hold" grpId="0" nodeType="afterEffect">
                                  <p:stCondLst>
                                    <p:cond delay="0"/>
                                  </p:stCondLst>
                                  <p:childTnLst>
                                    <p:set>
                                      <p:cBhvr>
                                        <p:cTn id="64" dur="1" fill="hold">
                                          <p:stCondLst>
                                            <p:cond delay="0"/>
                                          </p:stCondLst>
                                        </p:cTn>
                                        <p:tgtEl>
                                          <p:spTgt spid="30"/>
                                        </p:tgtEl>
                                        <p:attrNameLst>
                                          <p:attrName>style.visibility</p:attrName>
                                        </p:attrNameLst>
                                      </p:cBhvr>
                                      <p:to>
                                        <p:strVal val="visible"/>
                                      </p:to>
                                    </p:set>
                                    <p:anim calcmode="lin" valueType="num">
                                      <p:cBhvr>
                                        <p:cTn id="65" dur="500" fill="hold"/>
                                        <p:tgtEl>
                                          <p:spTgt spid="30"/>
                                        </p:tgtEl>
                                        <p:attrNameLst>
                                          <p:attrName>ppt_w</p:attrName>
                                        </p:attrNameLst>
                                      </p:cBhvr>
                                      <p:tavLst>
                                        <p:tav tm="0">
                                          <p:val>
                                            <p:fltVal val="0"/>
                                          </p:val>
                                        </p:tav>
                                        <p:tav tm="100000">
                                          <p:val>
                                            <p:strVal val="#ppt_w"/>
                                          </p:val>
                                        </p:tav>
                                      </p:tavLst>
                                    </p:anim>
                                    <p:anim calcmode="lin" valueType="num">
                                      <p:cBhvr>
                                        <p:cTn id="66" dur="500" fill="hold"/>
                                        <p:tgtEl>
                                          <p:spTgt spid="30"/>
                                        </p:tgtEl>
                                        <p:attrNameLst>
                                          <p:attrName>ppt_h</p:attrName>
                                        </p:attrNameLst>
                                      </p:cBhvr>
                                      <p:tavLst>
                                        <p:tav tm="0">
                                          <p:val>
                                            <p:fltVal val="0"/>
                                          </p:val>
                                        </p:tav>
                                        <p:tav tm="100000">
                                          <p:val>
                                            <p:strVal val="#ppt_h"/>
                                          </p:val>
                                        </p:tav>
                                      </p:tavLst>
                                    </p:anim>
                                    <p:animEffect transition="in" filter="fade">
                                      <p:cBhvr>
                                        <p:cTn id="6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animBg="1"/>
      <p:bldP spid="17" grpId="0" animBg="1"/>
      <p:bldP spid="18" grpId="0" animBg="1"/>
      <p:bldP spid="19" grpId="0" animBg="1"/>
      <p:bldP spid="33" grpId="0"/>
      <p:bldP spid="34" grpId="0"/>
      <p:bldP spid="35" grpId="0"/>
      <p:bldP spid="36" grpId="0"/>
      <p:bldP spid="27" grpId="0" animBg="1"/>
      <p:bldP spid="3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p:cNvSpPr txBox="1"/>
          <p:nvPr/>
        </p:nvSpPr>
        <p:spPr>
          <a:xfrm>
            <a:off x="317241" y="320511"/>
            <a:ext cx="1828800" cy="769441"/>
          </a:xfrm>
          <a:prstGeom prst="rect">
            <a:avLst/>
          </a:prstGeom>
          <a:noFill/>
        </p:spPr>
        <p:txBody>
          <a:bodyPr wrap="square" rtlCol="0">
            <a:spAutoFit/>
          </a:bodyPr>
          <a:lstStyle/>
          <a:p>
            <a:r>
              <a:rPr lang="zh-CN" altLang="en-US" sz="4400" dirty="0">
                <a:solidFill>
                  <a:schemeClr val="tx1">
                    <a:lumMod val="75000"/>
                    <a:lumOff val="25000"/>
                  </a:schemeClr>
                </a:solidFill>
                <a:latin typeface="Arial"/>
                <a:ea typeface="微软雅黑"/>
                <a:cs typeface="方正苏新诗柳楷简体-yolan" panose="02000000000000000000" pitchFamily="2" charset="-122"/>
                <a:sym typeface="Arial"/>
              </a:rPr>
              <a:t>亮点</a:t>
            </a:r>
            <a:endParaRPr lang="zh-CN" altLang="en-US" sz="4400" kern="1200" dirty="0">
              <a:solidFill>
                <a:schemeClr val="tx1">
                  <a:lumMod val="75000"/>
                  <a:lumOff val="25000"/>
                </a:schemeClr>
              </a:solidFill>
              <a:latin typeface="Arial"/>
              <a:ea typeface="微软雅黑"/>
              <a:cs typeface="方正苏新诗柳楷简体-yolan" panose="02000000000000000000" pitchFamily="2" charset="-122"/>
              <a:sym typeface="Arial"/>
            </a:endParaRPr>
          </a:p>
        </p:txBody>
      </p:sp>
      <p:grpSp>
        <p:nvGrpSpPr>
          <p:cNvPr id="39" name="组合 38"/>
          <p:cNvGrpSpPr/>
          <p:nvPr/>
        </p:nvGrpSpPr>
        <p:grpSpPr>
          <a:xfrm>
            <a:off x="1873580" y="210865"/>
            <a:ext cx="636853" cy="393183"/>
            <a:chOff x="3610120" y="261689"/>
            <a:chExt cx="636853" cy="393183"/>
          </a:xfrm>
        </p:grpSpPr>
        <p:pic>
          <p:nvPicPr>
            <p:cNvPr id="40" name="图片 39"/>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rot="409115">
              <a:off x="3830226" y="261689"/>
              <a:ext cx="416747" cy="246260"/>
            </a:xfrm>
            <a:prstGeom prst="rect">
              <a:avLst/>
            </a:prstGeom>
          </p:spPr>
        </p:pic>
        <p:sp>
          <p:nvSpPr>
            <p:cNvPr id="41"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2400">
                <a:solidFill>
                  <a:schemeClr val="tx1">
                    <a:lumMod val="75000"/>
                    <a:lumOff val="25000"/>
                  </a:schemeClr>
                </a:solidFill>
                <a:latin typeface="Arial"/>
                <a:ea typeface="微软雅黑"/>
                <a:sym typeface="Arial"/>
              </a:endParaRPr>
            </a:p>
          </p:txBody>
        </p:sp>
      </p:grpSp>
      <p:pic>
        <p:nvPicPr>
          <p:cNvPr id="37" name="Picture 3" descr="C:\Users\Win10\Desktop\传一卓跃矢量logo.png"/>
          <p:cNvPicPr>
            <a:picLocks noChangeAspect="1" noChangeArrowheads="1"/>
          </p:cNvPicPr>
          <p:nvPr/>
        </p:nvPicPr>
        <p:blipFill>
          <a:blip r:embed="rId5" cstate="print"/>
          <a:srcRect/>
          <a:stretch>
            <a:fillRect/>
          </a:stretch>
        </p:blipFill>
        <p:spPr bwMode="auto">
          <a:xfrm>
            <a:off x="8677469" y="214540"/>
            <a:ext cx="3514531" cy="625904"/>
          </a:xfrm>
          <a:prstGeom prst="rect">
            <a:avLst/>
          </a:prstGeom>
          <a:noFill/>
        </p:spPr>
      </p:pic>
      <p:pic>
        <p:nvPicPr>
          <p:cNvPr id="1026" name="Picture 2"/>
          <p:cNvPicPr>
            <a:picLocks noChangeAspect="1" noChangeArrowheads="1"/>
          </p:cNvPicPr>
          <p:nvPr/>
        </p:nvPicPr>
        <p:blipFill>
          <a:blip r:embed="rId6"/>
          <a:srcRect/>
          <a:stretch>
            <a:fillRect/>
          </a:stretch>
        </p:blipFill>
        <p:spPr bwMode="auto">
          <a:xfrm>
            <a:off x="2808514" y="1290638"/>
            <a:ext cx="5868955" cy="4783591"/>
          </a:xfrm>
          <a:prstGeom prst="rect">
            <a:avLst/>
          </a:prstGeom>
          <a:noFill/>
          <a:ln w="9525">
            <a:noFill/>
            <a:miter lim="800000"/>
            <a:headEnd/>
            <a:tailEnd/>
          </a:ln>
          <a:effectLst/>
        </p:spPr>
      </p:pic>
    </p:spTree>
    <p:extLst>
      <p:ext uri="{BB962C8B-B14F-4D97-AF65-F5344CB8AC3E}">
        <p14:creationId xmlns:p14="http://schemas.microsoft.com/office/powerpoint/2010/main" val="40791528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492898" y="1437262"/>
            <a:ext cx="9555415" cy="461665"/>
          </a:xfrm>
          <a:prstGeom prst="rect">
            <a:avLst/>
          </a:prstGeom>
        </p:spPr>
        <p:txBody>
          <a:bodyPr wrap="square">
            <a:spAutoFit/>
          </a:bodyPr>
          <a:lstStyle/>
          <a:p>
            <a:pPr>
              <a:spcAft>
                <a:spcPts val="600"/>
              </a:spcAft>
            </a:pPr>
            <a:r>
              <a:rPr lang="zh-CN" altLang="en-US" sz="1400" dirty="0">
                <a:solidFill>
                  <a:schemeClr val="tx1">
                    <a:lumMod val="75000"/>
                    <a:lumOff val="25000"/>
                  </a:schemeClr>
                </a:solidFill>
                <a:latin typeface="Arial"/>
                <a:ea typeface="微软雅黑"/>
                <a:cs typeface="Arial" panose="020B0604020202020204" pitchFamily="34" charset="0"/>
                <a:sym typeface="Arial"/>
              </a:rPr>
              <a:t>  </a:t>
            </a:r>
            <a:r>
              <a:rPr lang="zh-CN" altLang="en-US" sz="2400" dirty="0">
                <a:solidFill>
                  <a:schemeClr val="tx1">
                    <a:lumMod val="75000"/>
                    <a:lumOff val="25000"/>
                  </a:schemeClr>
                </a:solidFill>
                <a:latin typeface="Arial"/>
                <a:ea typeface="微软雅黑"/>
                <a:cs typeface="Arial" panose="020B0604020202020204" pitchFamily="34" charset="0"/>
                <a:sym typeface="Arial"/>
              </a:rPr>
              <a:t>家是你人生的灯塔，在你犯错时及时提醒你！</a:t>
            </a:r>
            <a:r>
              <a:rPr lang="en-US" altLang="zh-CN" sz="2400" dirty="0">
                <a:solidFill>
                  <a:schemeClr val="tx1">
                    <a:lumMod val="75000"/>
                    <a:lumOff val="25000"/>
                  </a:schemeClr>
                </a:solidFill>
                <a:latin typeface="Arial"/>
                <a:ea typeface="微软雅黑"/>
                <a:cs typeface="Arial" panose="020B0604020202020204" pitchFamily="34" charset="0"/>
                <a:sym typeface="Arial"/>
              </a:rPr>
              <a:t> </a:t>
            </a:r>
          </a:p>
        </p:txBody>
      </p:sp>
      <p:sp>
        <p:nvSpPr>
          <p:cNvPr id="29" name="文本框 28"/>
          <p:cNvSpPr txBox="1"/>
          <p:nvPr/>
        </p:nvSpPr>
        <p:spPr>
          <a:xfrm>
            <a:off x="282804" y="320511"/>
            <a:ext cx="3057247" cy="523220"/>
          </a:xfrm>
          <a:prstGeom prst="rect">
            <a:avLst/>
          </a:prstGeom>
          <a:noFill/>
        </p:spPr>
        <p:txBody>
          <a:bodyPr wrap="none" rtlCol="0">
            <a:spAutoFit/>
          </a:bodyPr>
          <a:lstStyle/>
          <a:p>
            <a:r>
              <a:rPr lang="zh-CN" altLang="en-US" sz="2800" dirty="0">
                <a:latin typeface="Arial"/>
                <a:ea typeface="微软雅黑"/>
                <a:cs typeface="方正苏新诗柳楷简体-yolan" panose="02000000000000000000" pitchFamily="2" charset="-122"/>
                <a:sym typeface="Arial"/>
              </a:rPr>
              <a:t>家是你的指路明灯</a:t>
            </a:r>
            <a:endParaRPr lang="zh-CN" altLang="en-US" sz="2800" kern="1200" dirty="0">
              <a:solidFill>
                <a:schemeClr val="tx1"/>
              </a:solidFill>
              <a:latin typeface="Arial"/>
              <a:ea typeface="微软雅黑"/>
              <a:cs typeface="方正苏新诗柳楷简体-yolan" panose="02000000000000000000" pitchFamily="2" charset="-122"/>
              <a:sym typeface="Arial"/>
            </a:endParaRPr>
          </a:p>
        </p:txBody>
      </p:sp>
      <p:grpSp>
        <p:nvGrpSpPr>
          <p:cNvPr id="30" name="组合 29"/>
          <p:cNvGrpSpPr/>
          <p:nvPr/>
        </p:nvGrpSpPr>
        <p:grpSpPr>
          <a:xfrm>
            <a:off x="3515767" y="266849"/>
            <a:ext cx="636853" cy="393183"/>
            <a:chOff x="3610120" y="261689"/>
            <a:chExt cx="636853" cy="393183"/>
          </a:xfrm>
        </p:grpSpPr>
        <p:pic>
          <p:nvPicPr>
            <p:cNvPr id="31" name="图片 3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rot="409115">
              <a:off x="3830226" y="261689"/>
              <a:ext cx="416747" cy="246260"/>
            </a:xfrm>
            <a:prstGeom prst="rect">
              <a:avLst/>
            </a:prstGeom>
          </p:spPr>
        </p:pic>
        <p:sp>
          <p:nvSpPr>
            <p:cNvPr id="32"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pic>
        <p:nvPicPr>
          <p:cNvPr id="2050" name="Picture 2"/>
          <p:cNvPicPr>
            <a:picLocks noChangeAspect="1" noChangeArrowheads="1"/>
          </p:cNvPicPr>
          <p:nvPr/>
        </p:nvPicPr>
        <p:blipFill>
          <a:blip r:embed="rId5"/>
          <a:srcRect/>
          <a:stretch>
            <a:fillRect/>
          </a:stretch>
        </p:blipFill>
        <p:spPr bwMode="auto">
          <a:xfrm>
            <a:off x="1175723" y="2130944"/>
            <a:ext cx="3750841" cy="634532"/>
          </a:xfrm>
          <a:prstGeom prst="rect">
            <a:avLst/>
          </a:prstGeom>
          <a:noFill/>
          <a:ln w="9525">
            <a:noFill/>
            <a:miter lim="800000"/>
            <a:headEnd/>
            <a:tailEnd/>
          </a:ln>
          <a:effectLst/>
        </p:spPr>
      </p:pic>
      <p:pic>
        <p:nvPicPr>
          <p:cNvPr id="2051" name="Picture 3"/>
          <p:cNvPicPr>
            <a:picLocks noChangeAspect="1" noChangeArrowheads="1"/>
          </p:cNvPicPr>
          <p:nvPr/>
        </p:nvPicPr>
        <p:blipFill>
          <a:blip r:embed="rId6"/>
          <a:srcRect/>
          <a:stretch>
            <a:fillRect/>
          </a:stretch>
        </p:blipFill>
        <p:spPr bwMode="auto">
          <a:xfrm rot="816612">
            <a:off x="3340360" y="2999078"/>
            <a:ext cx="3244236" cy="686513"/>
          </a:xfrm>
          <a:prstGeom prst="rect">
            <a:avLst/>
          </a:prstGeom>
          <a:noFill/>
          <a:ln w="9525">
            <a:noFill/>
            <a:miter lim="800000"/>
            <a:headEnd/>
            <a:tailEnd/>
          </a:ln>
          <a:effectLst/>
        </p:spPr>
      </p:pic>
      <p:pic>
        <p:nvPicPr>
          <p:cNvPr id="2052" name="Picture 4"/>
          <p:cNvPicPr>
            <a:picLocks noChangeAspect="1" noChangeArrowheads="1"/>
          </p:cNvPicPr>
          <p:nvPr/>
        </p:nvPicPr>
        <p:blipFill>
          <a:blip r:embed="rId7"/>
          <a:srcRect/>
          <a:stretch>
            <a:fillRect/>
          </a:stretch>
        </p:blipFill>
        <p:spPr bwMode="auto">
          <a:xfrm rot="21067227">
            <a:off x="6279502" y="2108718"/>
            <a:ext cx="2789853" cy="783771"/>
          </a:xfrm>
          <a:prstGeom prst="rect">
            <a:avLst/>
          </a:prstGeom>
          <a:noFill/>
          <a:ln w="9525">
            <a:noFill/>
            <a:miter lim="800000"/>
            <a:headEnd/>
            <a:tailEnd/>
          </a:ln>
          <a:effectLst/>
        </p:spPr>
      </p:pic>
      <p:pic>
        <p:nvPicPr>
          <p:cNvPr id="2053" name="Picture 5"/>
          <p:cNvPicPr>
            <a:picLocks noChangeAspect="1" noChangeArrowheads="1"/>
          </p:cNvPicPr>
          <p:nvPr/>
        </p:nvPicPr>
        <p:blipFill>
          <a:blip r:embed="rId8"/>
          <a:srcRect/>
          <a:stretch>
            <a:fillRect/>
          </a:stretch>
        </p:blipFill>
        <p:spPr bwMode="auto">
          <a:xfrm>
            <a:off x="3872204" y="4021495"/>
            <a:ext cx="3461657" cy="2062064"/>
          </a:xfrm>
          <a:prstGeom prst="rect">
            <a:avLst/>
          </a:prstGeom>
          <a:noFill/>
          <a:ln w="9525">
            <a:noFill/>
            <a:miter lim="800000"/>
            <a:headEnd/>
            <a:tailEnd/>
          </a:ln>
          <a:effectLst/>
        </p:spPr>
      </p:pic>
      <p:pic>
        <p:nvPicPr>
          <p:cNvPr id="2054" name="Picture 6"/>
          <p:cNvPicPr>
            <a:picLocks noChangeAspect="1" noChangeArrowheads="1"/>
          </p:cNvPicPr>
          <p:nvPr/>
        </p:nvPicPr>
        <p:blipFill>
          <a:blip r:embed="rId9"/>
          <a:srcRect/>
          <a:stretch>
            <a:fillRect/>
          </a:stretch>
        </p:blipFill>
        <p:spPr bwMode="auto">
          <a:xfrm rot="20744135">
            <a:off x="7715992" y="2929586"/>
            <a:ext cx="4231759" cy="569394"/>
          </a:xfrm>
          <a:prstGeom prst="rect">
            <a:avLst/>
          </a:prstGeom>
          <a:noFill/>
          <a:ln w="9525">
            <a:noFill/>
            <a:miter lim="800000"/>
            <a:headEnd/>
            <a:tailEnd/>
          </a:ln>
          <a:effectLst/>
        </p:spPr>
      </p:pic>
      <p:pic>
        <p:nvPicPr>
          <p:cNvPr id="2055" name="Picture 7"/>
          <p:cNvPicPr>
            <a:picLocks noChangeAspect="1" noChangeArrowheads="1"/>
          </p:cNvPicPr>
          <p:nvPr/>
        </p:nvPicPr>
        <p:blipFill>
          <a:blip r:embed="rId10"/>
          <a:srcRect/>
          <a:stretch>
            <a:fillRect/>
          </a:stretch>
        </p:blipFill>
        <p:spPr bwMode="auto">
          <a:xfrm rot="19821948">
            <a:off x="576781" y="4189445"/>
            <a:ext cx="2709123" cy="830424"/>
          </a:xfrm>
          <a:prstGeom prst="rect">
            <a:avLst/>
          </a:prstGeom>
          <a:noFill/>
          <a:ln w="9525">
            <a:noFill/>
            <a:miter lim="800000"/>
            <a:headEnd/>
            <a:tailEnd/>
          </a:ln>
          <a:effectLst/>
        </p:spPr>
      </p:pic>
      <p:pic>
        <p:nvPicPr>
          <p:cNvPr id="2056" name="Picture 8"/>
          <p:cNvPicPr>
            <a:picLocks noChangeAspect="1" noChangeArrowheads="1"/>
          </p:cNvPicPr>
          <p:nvPr/>
        </p:nvPicPr>
        <p:blipFill>
          <a:blip r:embed="rId11"/>
          <a:srcRect/>
          <a:stretch>
            <a:fillRect/>
          </a:stretch>
        </p:blipFill>
        <p:spPr bwMode="auto">
          <a:xfrm rot="499538">
            <a:off x="7996335" y="4497355"/>
            <a:ext cx="3545631" cy="843547"/>
          </a:xfrm>
          <a:prstGeom prst="rect">
            <a:avLst/>
          </a:prstGeom>
          <a:noFill/>
          <a:ln w="9525">
            <a:noFill/>
            <a:miter lim="800000"/>
            <a:headEnd/>
            <a:tailEnd/>
          </a:ln>
          <a:effectLst/>
        </p:spPr>
      </p:pic>
      <p:pic>
        <p:nvPicPr>
          <p:cNvPr id="2057" name="Picture 9" descr="C:\Users\Win10\Documents\Tencent Files\897552356\Image\C2C\5P{L$9RKVQ{BR9Z$YX16]$G.png"/>
          <p:cNvPicPr>
            <a:picLocks noChangeAspect="1" noChangeArrowheads="1"/>
          </p:cNvPicPr>
          <p:nvPr/>
        </p:nvPicPr>
        <p:blipFill>
          <a:blip r:embed="rId12"/>
          <a:srcRect/>
          <a:stretch>
            <a:fillRect/>
          </a:stretch>
        </p:blipFill>
        <p:spPr bwMode="auto">
          <a:xfrm>
            <a:off x="8248262" y="1045029"/>
            <a:ext cx="3362325" cy="830425"/>
          </a:xfrm>
          <a:prstGeom prst="rect">
            <a:avLst/>
          </a:prstGeom>
          <a:noFill/>
        </p:spPr>
      </p:pic>
      <p:pic>
        <p:nvPicPr>
          <p:cNvPr id="2058" name="Picture 10" descr="C:\Users\Win10\Documents\Tencent Files\897552356\Image\C2C\5P{L$9RKVQ{BR9Z$YX16]$G.png"/>
          <p:cNvPicPr>
            <a:picLocks noChangeAspect="1" noChangeArrowheads="1"/>
          </p:cNvPicPr>
          <p:nvPr/>
        </p:nvPicPr>
        <p:blipFill>
          <a:blip r:embed="rId12"/>
          <a:srcRect/>
          <a:stretch>
            <a:fillRect/>
          </a:stretch>
        </p:blipFill>
        <p:spPr bwMode="auto">
          <a:xfrm rot="663107">
            <a:off x="1007705" y="5887618"/>
            <a:ext cx="3362325" cy="621846"/>
          </a:xfrm>
          <a:prstGeom prst="rect">
            <a:avLst/>
          </a:prstGeom>
          <a:noFill/>
        </p:spPr>
      </p:pic>
      <p:pic>
        <p:nvPicPr>
          <p:cNvPr id="17" name="图片 16">
            <a:extLst>
              <a:ext uri="{FF2B5EF4-FFF2-40B4-BE49-F238E27FC236}">
                <a16:creationId xmlns:a16="http://schemas.microsoft.com/office/drawing/2014/main" id="{E4894550-261E-4718-88F3-F9734EC6426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845007" y="0"/>
            <a:ext cx="3346270" cy="696117"/>
          </a:xfrm>
          <a:prstGeom prst="rect">
            <a:avLst/>
          </a:prstGeom>
        </p:spPr>
      </p:pic>
    </p:spTree>
    <p:extLst>
      <p:ext uri="{BB962C8B-B14F-4D97-AF65-F5344CB8AC3E}">
        <p14:creationId xmlns:p14="http://schemas.microsoft.com/office/powerpoint/2010/main" val="25008474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25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6"/>
                                        </p:tgtEl>
                                        <p:attrNameLst>
                                          <p:attrName>ppt_y</p:attrName>
                                        </p:attrNameLst>
                                      </p:cBhvr>
                                      <p:tavLst>
                                        <p:tav tm="0">
                                          <p:val>
                                            <p:strVal val="#ppt_y"/>
                                          </p:val>
                                        </p:tav>
                                        <p:tav tm="100000">
                                          <p:val>
                                            <p:strVal val="#ppt_y"/>
                                          </p:val>
                                        </p:tav>
                                      </p:tavLst>
                                    </p:anim>
                                    <p:anim calcmode="lin" valueType="num">
                                      <p:cBhvr>
                                        <p:cTn id="9" dur="25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22"/>
          <p:cNvSpPr>
            <a:spLocks noEditPoints="1"/>
          </p:cNvSpPr>
          <p:nvPr/>
        </p:nvSpPr>
        <p:spPr bwMode="auto">
          <a:xfrm>
            <a:off x="814371" y="1007707"/>
            <a:ext cx="3067164" cy="2671988"/>
          </a:xfrm>
          <a:custGeom>
            <a:avLst/>
            <a:gdLst>
              <a:gd name="T0" fmla="*/ 713 w 800"/>
              <a:gd name="T1" fmla="*/ 273 h 796"/>
              <a:gd name="T2" fmla="*/ 720 w 800"/>
              <a:gd name="T3" fmla="*/ 157 h 796"/>
              <a:gd name="T4" fmla="*/ 651 w 800"/>
              <a:gd name="T5" fmla="*/ 174 h 796"/>
              <a:gd name="T6" fmla="*/ 618 w 800"/>
              <a:gd name="T7" fmla="*/ 62 h 796"/>
              <a:gd name="T8" fmla="*/ 560 w 800"/>
              <a:gd name="T9" fmla="*/ 101 h 796"/>
              <a:gd name="T10" fmla="*/ 490 w 800"/>
              <a:gd name="T11" fmla="*/ 8 h 796"/>
              <a:gd name="T12" fmla="*/ 448 w 800"/>
              <a:gd name="T13" fmla="*/ 65 h 796"/>
              <a:gd name="T14" fmla="*/ 351 w 800"/>
              <a:gd name="T15" fmla="*/ 0 h 796"/>
              <a:gd name="T16" fmla="*/ 331 w 800"/>
              <a:gd name="T17" fmla="*/ 68 h 796"/>
              <a:gd name="T18" fmla="*/ 218 w 800"/>
              <a:gd name="T19" fmla="*/ 41 h 796"/>
              <a:gd name="T20" fmla="*/ 223 w 800"/>
              <a:gd name="T21" fmla="*/ 111 h 796"/>
              <a:gd name="T22" fmla="*/ 107 w 800"/>
              <a:gd name="T23" fmla="*/ 125 h 796"/>
              <a:gd name="T24" fmla="*/ 135 w 800"/>
              <a:gd name="T25" fmla="*/ 189 h 796"/>
              <a:gd name="T26" fmla="*/ 31 w 800"/>
              <a:gd name="T27" fmla="*/ 241 h 796"/>
              <a:gd name="T28" fmla="*/ 80 w 800"/>
              <a:gd name="T29" fmla="*/ 292 h 796"/>
              <a:gd name="T30" fmla="*/ 0 w 800"/>
              <a:gd name="T31" fmla="*/ 377 h 796"/>
              <a:gd name="T32" fmla="*/ 63 w 800"/>
              <a:gd name="T33" fmla="*/ 398 h 796"/>
              <a:gd name="T34" fmla="*/ 0 w 800"/>
              <a:gd name="T35" fmla="*/ 419 h 796"/>
              <a:gd name="T36" fmla="*/ 80 w 800"/>
              <a:gd name="T37" fmla="*/ 504 h 796"/>
              <a:gd name="T38" fmla="*/ 31 w 800"/>
              <a:gd name="T39" fmla="*/ 555 h 796"/>
              <a:gd name="T40" fmla="*/ 135 w 800"/>
              <a:gd name="T41" fmla="*/ 607 h 796"/>
              <a:gd name="T42" fmla="*/ 107 w 800"/>
              <a:gd name="T43" fmla="*/ 671 h 796"/>
              <a:gd name="T44" fmla="*/ 223 w 800"/>
              <a:gd name="T45" fmla="*/ 685 h 796"/>
              <a:gd name="T46" fmla="*/ 218 w 800"/>
              <a:gd name="T47" fmla="*/ 755 h 796"/>
              <a:gd name="T48" fmla="*/ 331 w 800"/>
              <a:gd name="T49" fmla="*/ 728 h 796"/>
              <a:gd name="T50" fmla="*/ 351 w 800"/>
              <a:gd name="T51" fmla="*/ 796 h 796"/>
              <a:gd name="T52" fmla="*/ 448 w 800"/>
              <a:gd name="T53" fmla="*/ 731 h 796"/>
              <a:gd name="T54" fmla="*/ 490 w 800"/>
              <a:gd name="T55" fmla="*/ 788 h 796"/>
              <a:gd name="T56" fmla="*/ 560 w 800"/>
              <a:gd name="T57" fmla="*/ 695 h 796"/>
              <a:gd name="T58" fmla="*/ 618 w 800"/>
              <a:gd name="T59" fmla="*/ 734 h 796"/>
              <a:gd name="T60" fmla="*/ 651 w 800"/>
              <a:gd name="T61" fmla="*/ 622 h 796"/>
              <a:gd name="T62" fmla="*/ 720 w 800"/>
              <a:gd name="T63" fmla="*/ 639 h 796"/>
              <a:gd name="T64" fmla="*/ 713 w 800"/>
              <a:gd name="T65" fmla="*/ 523 h 796"/>
              <a:gd name="T66" fmla="*/ 783 w 800"/>
              <a:gd name="T67" fmla="*/ 515 h 796"/>
              <a:gd name="T68" fmla="*/ 737 w 800"/>
              <a:gd name="T69" fmla="*/ 408 h 796"/>
              <a:gd name="T70" fmla="*/ 737 w 800"/>
              <a:gd name="T71" fmla="*/ 388 h 796"/>
              <a:gd name="T72" fmla="*/ 783 w 800"/>
              <a:gd name="T73" fmla="*/ 281 h 796"/>
              <a:gd name="T74" fmla="*/ 674 w 800"/>
              <a:gd name="T75" fmla="*/ 398 h 796"/>
              <a:gd name="T76" fmla="*/ 126 w 800"/>
              <a:gd name="T77" fmla="*/ 398 h 796"/>
              <a:gd name="T78" fmla="*/ 674 w 800"/>
              <a:gd name="T79" fmla="*/ 398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0" h="796">
                <a:moveTo>
                  <a:pt x="720" y="292"/>
                </a:moveTo>
                <a:cubicBezTo>
                  <a:pt x="718" y="286"/>
                  <a:pt x="715" y="280"/>
                  <a:pt x="713" y="273"/>
                </a:cubicBezTo>
                <a:cubicBezTo>
                  <a:pt x="769" y="241"/>
                  <a:pt x="769" y="241"/>
                  <a:pt x="769" y="241"/>
                </a:cubicBezTo>
                <a:cubicBezTo>
                  <a:pt x="720" y="157"/>
                  <a:pt x="720" y="157"/>
                  <a:pt x="720" y="157"/>
                </a:cubicBezTo>
                <a:cubicBezTo>
                  <a:pt x="664" y="189"/>
                  <a:pt x="664" y="189"/>
                  <a:pt x="664" y="189"/>
                </a:cubicBezTo>
                <a:cubicBezTo>
                  <a:pt x="660" y="184"/>
                  <a:pt x="656" y="179"/>
                  <a:pt x="651" y="174"/>
                </a:cubicBezTo>
                <a:cubicBezTo>
                  <a:pt x="693" y="125"/>
                  <a:pt x="693" y="125"/>
                  <a:pt x="693" y="125"/>
                </a:cubicBezTo>
                <a:cubicBezTo>
                  <a:pt x="618" y="62"/>
                  <a:pt x="618" y="62"/>
                  <a:pt x="618" y="62"/>
                </a:cubicBezTo>
                <a:cubicBezTo>
                  <a:pt x="577" y="111"/>
                  <a:pt x="577" y="111"/>
                  <a:pt x="577" y="111"/>
                </a:cubicBezTo>
                <a:cubicBezTo>
                  <a:pt x="571" y="108"/>
                  <a:pt x="566" y="104"/>
                  <a:pt x="560" y="101"/>
                </a:cubicBezTo>
                <a:cubicBezTo>
                  <a:pt x="582" y="41"/>
                  <a:pt x="582" y="41"/>
                  <a:pt x="582" y="41"/>
                </a:cubicBezTo>
                <a:cubicBezTo>
                  <a:pt x="490" y="8"/>
                  <a:pt x="490" y="8"/>
                  <a:pt x="490" y="8"/>
                </a:cubicBezTo>
                <a:cubicBezTo>
                  <a:pt x="468" y="68"/>
                  <a:pt x="468" y="68"/>
                  <a:pt x="468" y="68"/>
                </a:cubicBezTo>
                <a:cubicBezTo>
                  <a:pt x="462" y="67"/>
                  <a:pt x="455" y="66"/>
                  <a:pt x="448" y="65"/>
                </a:cubicBezTo>
                <a:cubicBezTo>
                  <a:pt x="448" y="0"/>
                  <a:pt x="448" y="0"/>
                  <a:pt x="448" y="0"/>
                </a:cubicBezTo>
                <a:cubicBezTo>
                  <a:pt x="351" y="0"/>
                  <a:pt x="351" y="0"/>
                  <a:pt x="351" y="0"/>
                </a:cubicBezTo>
                <a:cubicBezTo>
                  <a:pt x="351" y="65"/>
                  <a:pt x="351" y="65"/>
                  <a:pt x="351" y="65"/>
                </a:cubicBezTo>
                <a:cubicBezTo>
                  <a:pt x="345" y="66"/>
                  <a:pt x="338" y="67"/>
                  <a:pt x="331" y="68"/>
                </a:cubicBezTo>
                <a:cubicBezTo>
                  <a:pt x="309" y="8"/>
                  <a:pt x="309" y="8"/>
                  <a:pt x="309" y="8"/>
                </a:cubicBezTo>
                <a:cubicBezTo>
                  <a:pt x="218" y="41"/>
                  <a:pt x="218" y="41"/>
                  <a:pt x="218" y="41"/>
                </a:cubicBezTo>
                <a:cubicBezTo>
                  <a:pt x="240" y="101"/>
                  <a:pt x="240" y="101"/>
                  <a:pt x="240" y="101"/>
                </a:cubicBezTo>
                <a:cubicBezTo>
                  <a:pt x="234" y="104"/>
                  <a:pt x="228" y="108"/>
                  <a:pt x="223" y="111"/>
                </a:cubicBezTo>
                <a:cubicBezTo>
                  <a:pt x="181" y="62"/>
                  <a:pt x="181" y="62"/>
                  <a:pt x="181" y="62"/>
                </a:cubicBezTo>
                <a:cubicBezTo>
                  <a:pt x="107" y="125"/>
                  <a:pt x="107" y="125"/>
                  <a:pt x="107" y="125"/>
                </a:cubicBezTo>
                <a:cubicBezTo>
                  <a:pt x="148" y="174"/>
                  <a:pt x="148" y="174"/>
                  <a:pt x="148" y="174"/>
                </a:cubicBezTo>
                <a:cubicBezTo>
                  <a:pt x="144" y="179"/>
                  <a:pt x="140" y="184"/>
                  <a:pt x="135" y="189"/>
                </a:cubicBezTo>
                <a:cubicBezTo>
                  <a:pt x="80" y="157"/>
                  <a:pt x="80" y="157"/>
                  <a:pt x="80" y="157"/>
                </a:cubicBezTo>
                <a:cubicBezTo>
                  <a:pt x="31" y="241"/>
                  <a:pt x="31" y="241"/>
                  <a:pt x="31" y="241"/>
                </a:cubicBezTo>
                <a:cubicBezTo>
                  <a:pt x="87" y="273"/>
                  <a:pt x="87" y="273"/>
                  <a:pt x="87" y="273"/>
                </a:cubicBezTo>
                <a:cubicBezTo>
                  <a:pt x="84" y="280"/>
                  <a:pt x="82" y="286"/>
                  <a:pt x="80" y="292"/>
                </a:cubicBezTo>
                <a:cubicBezTo>
                  <a:pt x="17" y="281"/>
                  <a:pt x="17" y="281"/>
                  <a:pt x="17" y="281"/>
                </a:cubicBezTo>
                <a:cubicBezTo>
                  <a:pt x="0" y="377"/>
                  <a:pt x="0" y="377"/>
                  <a:pt x="0" y="377"/>
                </a:cubicBezTo>
                <a:cubicBezTo>
                  <a:pt x="63" y="388"/>
                  <a:pt x="63" y="388"/>
                  <a:pt x="63" y="388"/>
                </a:cubicBezTo>
                <a:cubicBezTo>
                  <a:pt x="63" y="391"/>
                  <a:pt x="63" y="395"/>
                  <a:pt x="63" y="398"/>
                </a:cubicBezTo>
                <a:cubicBezTo>
                  <a:pt x="63" y="401"/>
                  <a:pt x="63" y="405"/>
                  <a:pt x="63" y="408"/>
                </a:cubicBezTo>
                <a:cubicBezTo>
                  <a:pt x="0" y="419"/>
                  <a:pt x="0" y="419"/>
                  <a:pt x="0" y="419"/>
                </a:cubicBezTo>
                <a:cubicBezTo>
                  <a:pt x="17" y="515"/>
                  <a:pt x="17" y="515"/>
                  <a:pt x="17" y="515"/>
                </a:cubicBezTo>
                <a:cubicBezTo>
                  <a:pt x="80" y="504"/>
                  <a:pt x="80" y="504"/>
                  <a:pt x="80" y="504"/>
                </a:cubicBezTo>
                <a:cubicBezTo>
                  <a:pt x="82" y="510"/>
                  <a:pt x="84" y="516"/>
                  <a:pt x="87" y="523"/>
                </a:cubicBezTo>
                <a:cubicBezTo>
                  <a:pt x="31" y="555"/>
                  <a:pt x="31" y="555"/>
                  <a:pt x="31" y="555"/>
                </a:cubicBezTo>
                <a:cubicBezTo>
                  <a:pt x="80" y="639"/>
                  <a:pt x="80" y="639"/>
                  <a:pt x="80" y="639"/>
                </a:cubicBezTo>
                <a:cubicBezTo>
                  <a:pt x="135" y="607"/>
                  <a:pt x="135" y="607"/>
                  <a:pt x="135" y="607"/>
                </a:cubicBezTo>
                <a:cubicBezTo>
                  <a:pt x="140" y="612"/>
                  <a:pt x="144" y="617"/>
                  <a:pt x="148" y="622"/>
                </a:cubicBezTo>
                <a:cubicBezTo>
                  <a:pt x="107" y="671"/>
                  <a:pt x="107" y="671"/>
                  <a:pt x="107" y="671"/>
                </a:cubicBezTo>
                <a:cubicBezTo>
                  <a:pt x="181" y="734"/>
                  <a:pt x="181" y="734"/>
                  <a:pt x="181" y="734"/>
                </a:cubicBezTo>
                <a:cubicBezTo>
                  <a:pt x="223" y="685"/>
                  <a:pt x="223" y="685"/>
                  <a:pt x="223" y="685"/>
                </a:cubicBezTo>
                <a:cubicBezTo>
                  <a:pt x="228" y="688"/>
                  <a:pt x="234" y="692"/>
                  <a:pt x="240" y="695"/>
                </a:cubicBezTo>
                <a:cubicBezTo>
                  <a:pt x="218" y="755"/>
                  <a:pt x="218" y="755"/>
                  <a:pt x="218" y="755"/>
                </a:cubicBezTo>
                <a:cubicBezTo>
                  <a:pt x="310" y="788"/>
                  <a:pt x="310" y="788"/>
                  <a:pt x="310" y="788"/>
                </a:cubicBezTo>
                <a:cubicBezTo>
                  <a:pt x="331" y="728"/>
                  <a:pt x="331" y="728"/>
                  <a:pt x="331" y="728"/>
                </a:cubicBezTo>
                <a:cubicBezTo>
                  <a:pt x="338" y="729"/>
                  <a:pt x="345" y="731"/>
                  <a:pt x="351" y="731"/>
                </a:cubicBezTo>
                <a:cubicBezTo>
                  <a:pt x="351" y="796"/>
                  <a:pt x="351" y="796"/>
                  <a:pt x="351" y="796"/>
                </a:cubicBezTo>
                <a:cubicBezTo>
                  <a:pt x="448" y="796"/>
                  <a:pt x="448" y="796"/>
                  <a:pt x="448" y="796"/>
                </a:cubicBezTo>
                <a:cubicBezTo>
                  <a:pt x="448" y="731"/>
                  <a:pt x="448" y="731"/>
                  <a:pt x="448" y="731"/>
                </a:cubicBezTo>
                <a:cubicBezTo>
                  <a:pt x="455" y="731"/>
                  <a:pt x="462" y="729"/>
                  <a:pt x="468" y="728"/>
                </a:cubicBezTo>
                <a:cubicBezTo>
                  <a:pt x="490" y="788"/>
                  <a:pt x="490" y="788"/>
                  <a:pt x="490" y="788"/>
                </a:cubicBezTo>
                <a:cubicBezTo>
                  <a:pt x="582" y="755"/>
                  <a:pt x="582" y="755"/>
                  <a:pt x="582" y="755"/>
                </a:cubicBezTo>
                <a:cubicBezTo>
                  <a:pt x="560" y="695"/>
                  <a:pt x="560" y="695"/>
                  <a:pt x="560" y="695"/>
                </a:cubicBezTo>
                <a:cubicBezTo>
                  <a:pt x="566" y="692"/>
                  <a:pt x="571" y="688"/>
                  <a:pt x="577" y="685"/>
                </a:cubicBezTo>
                <a:cubicBezTo>
                  <a:pt x="618" y="734"/>
                  <a:pt x="618" y="734"/>
                  <a:pt x="618" y="734"/>
                </a:cubicBezTo>
                <a:cubicBezTo>
                  <a:pt x="693" y="671"/>
                  <a:pt x="693" y="671"/>
                  <a:pt x="693" y="671"/>
                </a:cubicBezTo>
                <a:cubicBezTo>
                  <a:pt x="651" y="622"/>
                  <a:pt x="651" y="622"/>
                  <a:pt x="651" y="622"/>
                </a:cubicBezTo>
                <a:cubicBezTo>
                  <a:pt x="656" y="617"/>
                  <a:pt x="660" y="612"/>
                  <a:pt x="664" y="607"/>
                </a:cubicBezTo>
                <a:cubicBezTo>
                  <a:pt x="720" y="639"/>
                  <a:pt x="720" y="639"/>
                  <a:pt x="720" y="639"/>
                </a:cubicBezTo>
                <a:cubicBezTo>
                  <a:pt x="769" y="555"/>
                  <a:pt x="769" y="555"/>
                  <a:pt x="769" y="555"/>
                </a:cubicBezTo>
                <a:cubicBezTo>
                  <a:pt x="713" y="523"/>
                  <a:pt x="713" y="523"/>
                  <a:pt x="713" y="523"/>
                </a:cubicBezTo>
                <a:cubicBezTo>
                  <a:pt x="715" y="516"/>
                  <a:pt x="718" y="510"/>
                  <a:pt x="720" y="504"/>
                </a:cubicBezTo>
                <a:cubicBezTo>
                  <a:pt x="783" y="515"/>
                  <a:pt x="783" y="515"/>
                  <a:pt x="783" y="515"/>
                </a:cubicBezTo>
                <a:cubicBezTo>
                  <a:pt x="800" y="419"/>
                  <a:pt x="800" y="419"/>
                  <a:pt x="800" y="419"/>
                </a:cubicBezTo>
                <a:cubicBezTo>
                  <a:pt x="737" y="408"/>
                  <a:pt x="737" y="408"/>
                  <a:pt x="737" y="408"/>
                </a:cubicBezTo>
                <a:cubicBezTo>
                  <a:pt x="737" y="405"/>
                  <a:pt x="737" y="401"/>
                  <a:pt x="737" y="398"/>
                </a:cubicBezTo>
                <a:cubicBezTo>
                  <a:pt x="737" y="395"/>
                  <a:pt x="737" y="391"/>
                  <a:pt x="737" y="388"/>
                </a:cubicBezTo>
                <a:cubicBezTo>
                  <a:pt x="800" y="377"/>
                  <a:pt x="800" y="377"/>
                  <a:pt x="800" y="377"/>
                </a:cubicBezTo>
                <a:cubicBezTo>
                  <a:pt x="783" y="281"/>
                  <a:pt x="783" y="281"/>
                  <a:pt x="783" y="281"/>
                </a:cubicBezTo>
                <a:lnTo>
                  <a:pt x="720" y="292"/>
                </a:lnTo>
                <a:close/>
                <a:moveTo>
                  <a:pt x="674" y="398"/>
                </a:moveTo>
                <a:cubicBezTo>
                  <a:pt x="674" y="549"/>
                  <a:pt x="551" y="672"/>
                  <a:pt x="400" y="672"/>
                </a:cubicBezTo>
                <a:cubicBezTo>
                  <a:pt x="248" y="672"/>
                  <a:pt x="126" y="549"/>
                  <a:pt x="126" y="398"/>
                </a:cubicBezTo>
                <a:cubicBezTo>
                  <a:pt x="126" y="247"/>
                  <a:pt x="248" y="124"/>
                  <a:pt x="400" y="124"/>
                </a:cubicBezTo>
                <a:cubicBezTo>
                  <a:pt x="551" y="124"/>
                  <a:pt x="674" y="247"/>
                  <a:pt x="674" y="398"/>
                </a:cubicBezTo>
                <a:close/>
              </a:path>
            </a:pathLst>
          </a:custGeom>
          <a:no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a:solidFill>
                <a:schemeClr val="tx1">
                  <a:lumMod val="85000"/>
                  <a:lumOff val="15000"/>
                </a:schemeClr>
              </a:solidFill>
              <a:latin typeface="Arial"/>
              <a:ea typeface="微软雅黑"/>
              <a:sym typeface="Arial"/>
            </a:endParaRPr>
          </a:p>
        </p:txBody>
      </p:sp>
      <p:sp>
        <p:nvSpPr>
          <p:cNvPr id="36" name="Content Placeholder 2"/>
          <p:cNvSpPr txBox="1">
            <a:spLocks/>
          </p:cNvSpPr>
          <p:nvPr/>
        </p:nvSpPr>
        <p:spPr bwMode="auto">
          <a:xfrm>
            <a:off x="1595535" y="1823740"/>
            <a:ext cx="1819469" cy="119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2" tIns="60947" rIns="121892" bIns="60947"/>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914194">
              <a:spcBef>
                <a:spcPct val="20000"/>
              </a:spcBef>
              <a:defRPr/>
            </a:pPr>
            <a:r>
              <a:rPr lang="zh-CN" altLang="en-US" sz="1867" b="1" kern="0" dirty="0">
                <a:solidFill>
                  <a:schemeClr val="tx1">
                    <a:lumMod val="85000"/>
                    <a:lumOff val="15000"/>
                  </a:schemeClr>
                </a:solidFill>
                <a:latin typeface="Arial"/>
                <a:ea typeface="微软雅黑"/>
                <a:cs typeface="Raleway"/>
                <a:sym typeface="Arial"/>
              </a:rPr>
              <a:t>家是你的人生标杆，在你迷茫时给你提醒</a:t>
            </a:r>
            <a:endParaRPr lang="en-US" altLang="zh-CN" sz="1867" b="1" kern="0" dirty="0">
              <a:solidFill>
                <a:schemeClr val="tx1">
                  <a:lumMod val="85000"/>
                  <a:lumOff val="15000"/>
                </a:schemeClr>
              </a:solidFill>
              <a:latin typeface="Arial"/>
              <a:ea typeface="微软雅黑"/>
              <a:cs typeface="Raleway"/>
              <a:sym typeface="Arial"/>
            </a:endParaRPr>
          </a:p>
        </p:txBody>
      </p:sp>
      <p:sp>
        <p:nvSpPr>
          <p:cNvPr id="148" name="文本框 147"/>
          <p:cNvSpPr txBox="1"/>
          <p:nvPr/>
        </p:nvSpPr>
        <p:spPr>
          <a:xfrm>
            <a:off x="282804" y="320511"/>
            <a:ext cx="2646878" cy="584775"/>
          </a:xfrm>
          <a:prstGeom prst="rect">
            <a:avLst/>
          </a:prstGeom>
          <a:noFill/>
        </p:spPr>
        <p:txBody>
          <a:bodyPr wrap="none" rtlCol="0">
            <a:spAutoFit/>
          </a:bodyPr>
          <a:lstStyle/>
          <a:p>
            <a:r>
              <a:rPr lang="zh-CN" altLang="en-US" sz="3200" kern="1200" dirty="0">
                <a:solidFill>
                  <a:schemeClr val="tx1"/>
                </a:solidFill>
                <a:latin typeface="Arial"/>
                <a:ea typeface="微软雅黑"/>
                <a:cs typeface="方正苏新诗柳楷简体-yolan" panose="02000000000000000000" pitchFamily="2" charset="-122"/>
                <a:sym typeface="Arial"/>
              </a:rPr>
              <a:t>家是你的路标</a:t>
            </a:r>
          </a:p>
        </p:txBody>
      </p:sp>
      <p:grpSp>
        <p:nvGrpSpPr>
          <p:cNvPr id="149" name="组合 148"/>
          <p:cNvGrpSpPr/>
          <p:nvPr/>
        </p:nvGrpSpPr>
        <p:grpSpPr>
          <a:xfrm>
            <a:off x="3235848" y="192204"/>
            <a:ext cx="636853" cy="393183"/>
            <a:chOff x="3610120" y="261689"/>
            <a:chExt cx="636853" cy="393183"/>
          </a:xfrm>
        </p:grpSpPr>
        <p:pic>
          <p:nvPicPr>
            <p:cNvPr id="150" name="图片 149"/>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rot="409115">
              <a:off x="3830226" y="261689"/>
              <a:ext cx="416747" cy="246260"/>
            </a:xfrm>
            <a:prstGeom prst="rect">
              <a:avLst/>
            </a:prstGeom>
          </p:spPr>
        </p:pic>
        <p:sp>
          <p:nvSpPr>
            <p:cNvPr id="151"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pic>
        <p:nvPicPr>
          <p:cNvPr id="3075" name="Picture 3"/>
          <p:cNvPicPr>
            <a:picLocks noChangeAspect="1" noChangeArrowheads="1"/>
          </p:cNvPicPr>
          <p:nvPr/>
        </p:nvPicPr>
        <p:blipFill>
          <a:blip r:embed="rId5"/>
          <a:srcRect/>
          <a:stretch>
            <a:fillRect/>
          </a:stretch>
        </p:blipFill>
        <p:spPr bwMode="auto">
          <a:xfrm rot="19536337">
            <a:off x="4879910" y="2659225"/>
            <a:ext cx="3068994" cy="651977"/>
          </a:xfrm>
          <a:prstGeom prst="rect">
            <a:avLst/>
          </a:prstGeom>
          <a:noFill/>
          <a:ln w="9525">
            <a:noFill/>
            <a:miter lim="800000"/>
            <a:headEnd/>
            <a:tailEnd/>
          </a:ln>
          <a:effectLst/>
        </p:spPr>
      </p:pic>
      <p:pic>
        <p:nvPicPr>
          <p:cNvPr id="3076" name="Picture 4"/>
          <p:cNvPicPr>
            <a:picLocks noChangeAspect="1" noChangeArrowheads="1"/>
          </p:cNvPicPr>
          <p:nvPr/>
        </p:nvPicPr>
        <p:blipFill>
          <a:blip r:embed="rId6"/>
          <a:srcRect/>
          <a:stretch>
            <a:fillRect/>
          </a:stretch>
        </p:blipFill>
        <p:spPr bwMode="auto">
          <a:xfrm rot="20650776">
            <a:off x="5579706" y="4142792"/>
            <a:ext cx="3746469" cy="1837969"/>
          </a:xfrm>
          <a:prstGeom prst="rect">
            <a:avLst/>
          </a:prstGeom>
          <a:noFill/>
          <a:ln w="9525">
            <a:noFill/>
            <a:miter lim="800000"/>
            <a:headEnd/>
            <a:tailEnd/>
          </a:ln>
          <a:effectLst/>
        </p:spPr>
      </p:pic>
      <p:pic>
        <p:nvPicPr>
          <p:cNvPr id="3077" name="Picture 5"/>
          <p:cNvPicPr>
            <a:picLocks noChangeAspect="1" noChangeArrowheads="1"/>
          </p:cNvPicPr>
          <p:nvPr/>
        </p:nvPicPr>
        <p:blipFill>
          <a:blip r:embed="rId7"/>
          <a:srcRect/>
          <a:stretch>
            <a:fillRect/>
          </a:stretch>
        </p:blipFill>
        <p:spPr bwMode="auto">
          <a:xfrm rot="637016">
            <a:off x="8592231" y="823881"/>
            <a:ext cx="2713037" cy="2316163"/>
          </a:xfrm>
          <a:prstGeom prst="rect">
            <a:avLst/>
          </a:prstGeom>
          <a:noFill/>
          <a:ln w="9525">
            <a:noFill/>
            <a:miter lim="800000"/>
            <a:headEnd/>
            <a:tailEnd/>
          </a:ln>
          <a:effectLst/>
        </p:spPr>
      </p:pic>
      <p:pic>
        <p:nvPicPr>
          <p:cNvPr id="3078" name="Picture 6"/>
          <p:cNvPicPr>
            <a:picLocks noChangeAspect="1" noChangeArrowheads="1"/>
          </p:cNvPicPr>
          <p:nvPr/>
        </p:nvPicPr>
        <p:blipFill>
          <a:blip r:embed="rId8"/>
          <a:srcRect/>
          <a:stretch>
            <a:fillRect/>
          </a:stretch>
        </p:blipFill>
        <p:spPr bwMode="auto">
          <a:xfrm rot="1741687">
            <a:off x="993452" y="4777048"/>
            <a:ext cx="3606540" cy="933287"/>
          </a:xfrm>
          <a:prstGeom prst="rect">
            <a:avLst/>
          </a:prstGeom>
          <a:noFill/>
          <a:ln w="9525">
            <a:noFill/>
            <a:miter lim="800000"/>
            <a:headEnd/>
            <a:tailEnd/>
          </a:ln>
          <a:effectLst/>
        </p:spPr>
      </p:pic>
      <p:pic>
        <p:nvPicPr>
          <p:cNvPr id="3080" name="Picture 8" descr="C:\Users\Win10\Documents\Tencent Files\897552356\Image\C2C\J5E50F7MQ(OA7(Q$N33N181.png"/>
          <p:cNvPicPr>
            <a:picLocks noChangeAspect="1" noChangeArrowheads="1"/>
          </p:cNvPicPr>
          <p:nvPr/>
        </p:nvPicPr>
        <p:blipFill>
          <a:blip r:embed="rId9"/>
          <a:srcRect/>
          <a:stretch>
            <a:fillRect/>
          </a:stretch>
        </p:blipFill>
        <p:spPr bwMode="auto">
          <a:xfrm>
            <a:off x="4404049" y="774440"/>
            <a:ext cx="2901821" cy="1045028"/>
          </a:xfrm>
          <a:prstGeom prst="rect">
            <a:avLst/>
          </a:prstGeom>
          <a:noFill/>
        </p:spPr>
      </p:pic>
      <p:pic>
        <p:nvPicPr>
          <p:cNvPr id="13" name="图片 12">
            <a:extLst>
              <a:ext uri="{FF2B5EF4-FFF2-40B4-BE49-F238E27FC236}">
                <a16:creationId xmlns:a16="http://schemas.microsoft.com/office/drawing/2014/main" id="{75F94CE4-A611-4D33-9B7C-D1F819CD3B3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845007" y="0"/>
            <a:ext cx="3346270" cy="696117"/>
          </a:xfrm>
          <a:prstGeom prst="rect">
            <a:avLst/>
          </a:prstGeom>
        </p:spPr>
      </p:pic>
    </p:spTree>
    <p:extLst>
      <p:ext uri="{BB962C8B-B14F-4D97-AF65-F5344CB8AC3E}">
        <p14:creationId xmlns:p14="http://schemas.microsoft.com/office/powerpoint/2010/main" val="4611307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000" fill="hold"/>
                                        <p:tgtEl>
                                          <p:spTgt spid="19"/>
                                        </p:tgtEl>
                                        <p:attrNameLst>
                                          <p:attrName>r</p:attrName>
                                        </p:attrNameLst>
                                      </p:cBhvr>
                                    </p:animRot>
                                  </p:childTnLst>
                                </p:cTn>
                              </p:par>
                            </p:childTnLst>
                          </p:cTn>
                        </p:par>
                        <p:par>
                          <p:cTn id="7" fill="hold">
                            <p:stCondLst>
                              <p:cond delay="2000"/>
                            </p:stCondLst>
                            <p:childTnLst>
                              <p:par>
                                <p:cTn id="8" presetID="53" presetClass="entr" presetSubtype="16" fill="hold" grpId="0" nodeType="afterEffect">
                                  <p:stCondLst>
                                    <p:cond delay="0"/>
                                  </p:stCondLst>
                                  <p:childTnLst>
                                    <p:set>
                                      <p:cBhvr>
                                        <p:cTn id="9" dur="1" fill="hold">
                                          <p:stCondLst>
                                            <p:cond delay="0"/>
                                          </p:stCondLst>
                                        </p:cTn>
                                        <p:tgtEl>
                                          <p:spTgt spid="36"/>
                                        </p:tgtEl>
                                        <p:attrNameLst>
                                          <p:attrName>style.visibility</p:attrName>
                                        </p:attrNameLst>
                                      </p:cBhvr>
                                      <p:to>
                                        <p:strVal val="visible"/>
                                      </p:to>
                                    </p:set>
                                    <p:anim calcmode="lin" valueType="num">
                                      <p:cBhvr>
                                        <p:cTn id="10" dur="500" fill="hold"/>
                                        <p:tgtEl>
                                          <p:spTgt spid="36"/>
                                        </p:tgtEl>
                                        <p:attrNameLst>
                                          <p:attrName>ppt_w</p:attrName>
                                        </p:attrNameLst>
                                      </p:cBhvr>
                                      <p:tavLst>
                                        <p:tav tm="0">
                                          <p:val>
                                            <p:fltVal val="0"/>
                                          </p:val>
                                        </p:tav>
                                        <p:tav tm="100000">
                                          <p:val>
                                            <p:strVal val="#ppt_w"/>
                                          </p:val>
                                        </p:tav>
                                      </p:tavLst>
                                    </p:anim>
                                    <p:anim calcmode="lin" valueType="num">
                                      <p:cBhvr>
                                        <p:cTn id="11" dur="500" fill="hold"/>
                                        <p:tgtEl>
                                          <p:spTgt spid="36"/>
                                        </p:tgtEl>
                                        <p:attrNameLst>
                                          <p:attrName>ppt_h</p:attrName>
                                        </p:attrNameLst>
                                      </p:cBhvr>
                                      <p:tavLst>
                                        <p:tav tm="0">
                                          <p:val>
                                            <p:fltVal val="0"/>
                                          </p:val>
                                        </p:tav>
                                        <p:tav tm="100000">
                                          <p:val>
                                            <p:strVal val="#ppt_h"/>
                                          </p:val>
                                        </p:tav>
                                      </p:tavLst>
                                    </p:anim>
                                    <p:animEffect transition="in" filter="fade">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ontent Placeholder 2"/>
          <p:cNvSpPr txBox="1">
            <a:spLocks/>
          </p:cNvSpPr>
          <p:nvPr/>
        </p:nvSpPr>
        <p:spPr bwMode="auto">
          <a:xfrm>
            <a:off x="970384" y="1403560"/>
            <a:ext cx="7865706" cy="779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2" tIns="60947" rIns="121892" bIns="60947"/>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914194">
              <a:spcBef>
                <a:spcPct val="20000"/>
              </a:spcBef>
              <a:defRPr/>
            </a:pPr>
            <a:r>
              <a:rPr lang="zh-CN" altLang="en-US" sz="2800" kern="0" dirty="0">
                <a:solidFill>
                  <a:schemeClr val="tx1">
                    <a:lumMod val="85000"/>
                    <a:lumOff val="15000"/>
                  </a:schemeClr>
                </a:solidFill>
                <a:latin typeface="Arial"/>
                <a:ea typeface="微软雅黑"/>
                <a:cs typeface="Raleway Light"/>
                <a:sym typeface="Arial"/>
              </a:rPr>
              <a:t>家永远是我们温馨的避风港！</a:t>
            </a:r>
            <a:endParaRPr lang="en-US" altLang="zh-CN" sz="2800" kern="0" dirty="0">
              <a:solidFill>
                <a:schemeClr val="tx1">
                  <a:lumMod val="85000"/>
                  <a:lumOff val="15000"/>
                </a:schemeClr>
              </a:solidFill>
              <a:latin typeface="Arial"/>
              <a:ea typeface="微软雅黑"/>
              <a:cs typeface="Raleway Light"/>
              <a:sym typeface="Arial"/>
            </a:endParaRPr>
          </a:p>
        </p:txBody>
      </p:sp>
      <p:sp>
        <p:nvSpPr>
          <p:cNvPr id="208" name="文本框 207"/>
          <p:cNvSpPr txBox="1"/>
          <p:nvPr/>
        </p:nvSpPr>
        <p:spPr>
          <a:xfrm>
            <a:off x="282804" y="320511"/>
            <a:ext cx="3775393" cy="707886"/>
          </a:xfrm>
          <a:prstGeom prst="rect">
            <a:avLst/>
          </a:prstGeom>
          <a:noFill/>
        </p:spPr>
        <p:txBody>
          <a:bodyPr wrap="none" rtlCol="0">
            <a:spAutoFit/>
          </a:bodyPr>
          <a:lstStyle/>
          <a:p>
            <a:r>
              <a:rPr lang="zh-CN" altLang="en-US" sz="4000" kern="1200" dirty="0">
                <a:solidFill>
                  <a:schemeClr val="tx1"/>
                </a:solidFill>
                <a:latin typeface="Arial"/>
                <a:ea typeface="微软雅黑"/>
                <a:cs typeface="方正苏新诗柳楷简体-yolan" panose="02000000000000000000" pitchFamily="2" charset="-122"/>
                <a:sym typeface="Arial"/>
              </a:rPr>
              <a:t>家是你的避风港</a:t>
            </a:r>
          </a:p>
        </p:txBody>
      </p:sp>
      <p:grpSp>
        <p:nvGrpSpPr>
          <p:cNvPr id="209" name="组合 208"/>
          <p:cNvGrpSpPr/>
          <p:nvPr/>
        </p:nvGrpSpPr>
        <p:grpSpPr>
          <a:xfrm>
            <a:off x="4196903" y="154882"/>
            <a:ext cx="636853" cy="393183"/>
            <a:chOff x="3610120" y="261689"/>
            <a:chExt cx="636853" cy="393183"/>
          </a:xfrm>
        </p:grpSpPr>
        <p:pic>
          <p:nvPicPr>
            <p:cNvPr id="210" name="图片 209"/>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rot="409115">
              <a:off x="3830226" y="261689"/>
              <a:ext cx="416747" cy="246260"/>
            </a:xfrm>
            <a:prstGeom prst="rect">
              <a:avLst/>
            </a:prstGeom>
          </p:spPr>
        </p:pic>
        <p:sp>
          <p:nvSpPr>
            <p:cNvPr id="211"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pic>
        <p:nvPicPr>
          <p:cNvPr id="21506" name="Picture 2" descr="C:\Users\Win10\Documents\Tencent Files\897552356\Image\C2C\0DIR%HC%@S(W]PMM0ZQNNFB.png"/>
          <p:cNvPicPr>
            <a:picLocks noChangeAspect="1" noChangeArrowheads="1"/>
          </p:cNvPicPr>
          <p:nvPr/>
        </p:nvPicPr>
        <p:blipFill>
          <a:blip r:embed="rId5"/>
          <a:srcRect/>
          <a:stretch>
            <a:fillRect/>
          </a:stretch>
        </p:blipFill>
        <p:spPr bwMode="auto">
          <a:xfrm>
            <a:off x="1035699" y="3563125"/>
            <a:ext cx="4823926" cy="3014954"/>
          </a:xfrm>
          <a:prstGeom prst="rect">
            <a:avLst/>
          </a:prstGeom>
          <a:noFill/>
        </p:spPr>
      </p:pic>
      <p:pic>
        <p:nvPicPr>
          <p:cNvPr id="21507" name="Picture 3"/>
          <p:cNvPicPr>
            <a:picLocks noChangeAspect="1" noChangeArrowheads="1"/>
          </p:cNvPicPr>
          <p:nvPr/>
        </p:nvPicPr>
        <p:blipFill>
          <a:blip r:embed="rId6"/>
          <a:srcRect/>
          <a:stretch>
            <a:fillRect/>
          </a:stretch>
        </p:blipFill>
        <p:spPr bwMode="auto">
          <a:xfrm>
            <a:off x="6425648" y="976488"/>
            <a:ext cx="5272184" cy="3549035"/>
          </a:xfrm>
          <a:prstGeom prst="rect">
            <a:avLst/>
          </a:prstGeom>
          <a:noFill/>
          <a:ln w="9525">
            <a:noFill/>
            <a:miter lim="800000"/>
            <a:headEnd/>
            <a:tailEnd/>
          </a:ln>
          <a:effectLst/>
        </p:spPr>
      </p:pic>
      <p:sp>
        <p:nvSpPr>
          <p:cNvPr id="83" name="TextBox 82"/>
          <p:cNvSpPr txBox="1"/>
          <p:nvPr/>
        </p:nvSpPr>
        <p:spPr>
          <a:xfrm>
            <a:off x="8406881" y="1996750"/>
            <a:ext cx="654859" cy="369332"/>
          </a:xfrm>
          <a:prstGeom prst="rect">
            <a:avLst/>
          </a:prstGeom>
          <a:noFill/>
        </p:spPr>
        <p:txBody>
          <a:bodyPr wrap="square" rtlCol="0">
            <a:spAutoFit/>
          </a:bodyPr>
          <a:lstStyle/>
          <a:p>
            <a:r>
              <a:rPr lang="en-US" altLang="zh-CN" dirty="0">
                <a:solidFill>
                  <a:schemeClr val="accent2"/>
                </a:solidFill>
              </a:rPr>
              <a:t>ATM</a:t>
            </a:r>
            <a:endParaRPr lang="zh-CN" altLang="en-US" dirty="0">
              <a:solidFill>
                <a:schemeClr val="accent2"/>
              </a:solidFill>
            </a:endParaRPr>
          </a:p>
        </p:txBody>
      </p:sp>
      <p:pic>
        <p:nvPicPr>
          <p:cNvPr id="21509" name="Picture 5"/>
          <p:cNvPicPr>
            <a:picLocks noChangeAspect="1" noChangeArrowheads="1"/>
          </p:cNvPicPr>
          <p:nvPr/>
        </p:nvPicPr>
        <p:blipFill>
          <a:blip r:embed="rId7"/>
          <a:srcRect/>
          <a:stretch>
            <a:fillRect/>
          </a:stretch>
        </p:blipFill>
        <p:spPr bwMode="auto">
          <a:xfrm>
            <a:off x="1894731" y="2183363"/>
            <a:ext cx="2658608" cy="961053"/>
          </a:xfrm>
          <a:prstGeom prst="rect">
            <a:avLst/>
          </a:prstGeom>
          <a:noFill/>
          <a:ln w="9525">
            <a:noFill/>
            <a:miter lim="800000"/>
            <a:headEnd/>
            <a:tailEnd/>
          </a:ln>
          <a:effectLst/>
        </p:spPr>
      </p:pic>
      <p:sp>
        <p:nvSpPr>
          <p:cNvPr id="84" name="TextBox 83"/>
          <p:cNvSpPr txBox="1"/>
          <p:nvPr/>
        </p:nvSpPr>
        <p:spPr>
          <a:xfrm>
            <a:off x="6867223" y="5371646"/>
            <a:ext cx="4108817" cy="954107"/>
          </a:xfrm>
          <a:prstGeom prst="rect">
            <a:avLst/>
          </a:prstGeom>
          <a:noFill/>
        </p:spPr>
        <p:txBody>
          <a:bodyPr wrap="square" rtlCol="0">
            <a:spAutoFit/>
          </a:bodyPr>
          <a:lstStyle/>
          <a:p>
            <a:r>
              <a:rPr lang="zh-CN" altLang="en-US" sz="2800" dirty="0">
                <a:solidFill>
                  <a:schemeClr val="bg2">
                    <a:lumMod val="10000"/>
                  </a:schemeClr>
                </a:solidFill>
              </a:rPr>
              <a:t>亲，得到你的认可，对我们才是最大的鼓励</a:t>
            </a:r>
            <a:endParaRPr lang="zh-CN" altLang="en-US" dirty="0">
              <a:solidFill>
                <a:schemeClr val="bg2">
                  <a:lumMod val="10000"/>
                </a:schemeClr>
              </a:solidFill>
            </a:endParaRPr>
          </a:p>
        </p:txBody>
      </p:sp>
      <p:pic>
        <p:nvPicPr>
          <p:cNvPr id="12" name="图片 11">
            <a:extLst>
              <a:ext uri="{FF2B5EF4-FFF2-40B4-BE49-F238E27FC236}">
                <a16:creationId xmlns:a16="http://schemas.microsoft.com/office/drawing/2014/main" id="{BA81EFBA-6D38-4FE2-B939-275787D0BAD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45007" y="0"/>
            <a:ext cx="3346270" cy="696117"/>
          </a:xfrm>
          <a:prstGeom prst="rect">
            <a:avLst/>
          </a:prstGeom>
        </p:spPr>
      </p:pic>
    </p:spTree>
    <p:extLst>
      <p:ext uri="{BB962C8B-B14F-4D97-AF65-F5344CB8AC3E}">
        <p14:creationId xmlns:p14="http://schemas.microsoft.com/office/powerpoint/2010/main" val="28596172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500" fill="hold"/>
                                        <p:tgtEl>
                                          <p:spTgt spid="82"/>
                                        </p:tgtEl>
                                        <p:attrNameLst>
                                          <p:attrName>ppt_w</p:attrName>
                                        </p:attrNameLst>
                                      </p:cBhvr>
                                      <p:tavLst>
                                        <p:tav tm="0">
                                          <p:val>
                                            <p:fltVal val="0"/>
                                          </p:val>
                                        </p:tav>
                                        <p:tav tm="100000">
                                          <p:val>
                                            <p:strVal val="#ppt_w"/>
                                          </p:val>
                                        </p:tav>
                                      </p:tavLst>
                                    </p:anim>
                                    <p:anim calcmode="lin" valueType="num">
                                      <p:cBhvr>
                                        <p:cTn id="8" dur="500" fill="hold"/>
                                        <p:tgtEl>
                                          <p:spTgt spid="82"/>
                                        </p:tgtEl>
                                        <p:attrNameLst>
                                          <p:attrName>ppt_h</p:attrName>
                                        </p:attrNameLst>
                                      </p:cBhvr>
                                      <p:tavLst>
                                        <p:tav tm="0">
                                          <p:val>
                                            <p:fltVal val="0"/>
                                          </p:val>
                                        </p:tav>
                                        <p:tav tm="100000">
                                          <p:val>
                                            <p:strVal val="#ppt_h"/>
                                          </p:val>
                                        </p:tav>
                                      </p:tavLst>
                                    </p:anim>
                                    <p:animEffect transition="in" filter="fade">
                                      <p:cBhvr>
                                        <p:cTn id="9"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A_图片 2" descr="C:\Users\Administrator\Desktop\f7d7060f540b6677161820d233704db5.png"/>
          <p:cNvPicPr>
            <a:picLocks noChangeAspect="1" noChangeArrowheads="1"/>
          </p:cNvPicPr>
          <p:nvPr>
            <p:custDataLst>
              <p:tags r:id="rId1"/>
            </p:custDataLst>
          </p:nvPr>
        </p:nvPicPr>
        <p:blipFill>
          <a:blip r:embed="rId8">
            <a:grayscl/>
            <a:extLst>
              <a:ext uri="{28A0092B-C50C-407E-A947-70E740481C1C}">
                <a14:useLocalDpi xmlns:a14="http://schemas.microsoft.com/office/drawing/2010/main" val="0"/>
              </a:ext>
            </a:extLst>
          </a:blip>
          <a:srcRect/>
          <a:stretch>
            <a:fillRect/>
          </a:stretch>
        </p:blipFill>
        <p:spPr bwMode="auto">
          <a:xfrm>
            <a:off x="2872972" y="1406495"/>
            <a:ext cx="6754280" cy="3832820"/>
          </a:xfrm>
          <a:prstGeom prst="rect">
            <a:avLst/>
          </a:prstGeom>
          <a:noFill/>
          <a:extLst>
            <a:ext uri="{909E8E84-426E-40DD-AFC4-6F175D3DCCD1}">
              <a14:hiddenFill xmlns:a14="http://schemas.microsoft.com/office/drawing/2010/main">
                <a:solidFill>
                  <a:srgbClr val="FFFFFF"/>
                </a:solidFill>
              </a14:hiddenFill>
            </a:ext>
          </a:extLst>
        </p:spPr>
      </p:pic>
      <p:sp>
        <p:nvSpPr>
          <p:cNvPr id="6" name="PA_chenying0907 5"/>
          <p:cNvSpPr/>
          <p:nvPr>
            <p:custDataLst>
              <p:tags r:id="rId2"/>
            </p:custDataLst>
          </p:nvPr>
        </p:nvSpPr>
        <p:spPr>
          <a:xfrm>
            <a:off x="429121" y="3081822"/>
            <a:ext cx="2846143" cy="987193"/>
          </a:xfrm>
          <a:prstGeom prst="rect">
            <a:avLst/>
          </a:prstGeom>
        </p:spPr>
        <p:txBody>
          <a:bodyPr wrap="square">
            <a:spAutoFit/>
          </a:bodyPr>
          <a:lstStyle/>
          <a:p>
            <a:pPr>
              <a:lnSpc>
                <a:spcPct val="150000"/>
              </a:lnSpc>
            </a:pPr>
            <a:r>
              <a:rPr lang="zh-CN" altLang="en-US" sz="4400" b="1" dirty="0">
                <a:ln w="6600">
                  <a:solidFill>
                    <a:schemeClr val="accent2"/>
                  </a:solidFill>
                  <a:prstDash val="solid"/>
                </a:ln>
                <a:solidFill>
                  <a:srgbClr val="FFFFFF"/>
                </a:solidFill>
                <a:effectLst>
                  <a:outerShdw dist="38100" dir="2700000" algn="tl" rotWithShape="0">
                    <a:schemeClr val="accent2"/>
                  </a:outerShdw>
                </a:effectLst>
                <a:latin typeface="Arial"/>
                <a:ea typeface="微软雅黑"/>
                <a:cs typeface="+mn-ea"/>
                <a:sym typeface="Arial"/>
              </a:rPr>
              <a:t>预约取款</a:t>
            </a:r>
            <a:r>
              <a:rPr lang="zh-CN" altLang="en-US" sz="4400" dirty="0">
                <a:latin typeface="Arial"/>
                <a:ea typeface="微软雅黑"/>
                <a:cs typeface="+mn-ea"/>
                <a:sym typeface="Arial"/>
              </a:rPr>
              <a:t>。 </a:t>
            </a:r>
          </a:p>
        </p:txBody>
      </p:sp>
      <p:sp>
        <p:nvSpPr>
          <p:cNvPr id="7" name="PA_chenying0907 29"/>
          <p:cNvSpPr txBox="1"/>
          <p:nvPr>
            <p:custDataLst>
              <p:tags r:id="rId3"/>
            </p:custDataLst>
          </p:nvPr>
        </p:nvSpPr>
        <p:spPr>
          <a:xfrm>
            <a:off x="1211558" y="1821499"/>
            <a:ext cx="2374188" cy="1077218"/>
          </a:xfrm>
          <a:prstGeom prst="rect">
            <a:avLst/>
          </a:prstGeom>
          <a:noFill/>
        </p:spPr>
        <p:txBody>
          <a:bodyPr wrap="square" rtlCol="0">
            <a:spAutoFit/>
          </a:bodyPr>
          <a:lstStyle/>
          <a:p>
            <a:r>
              <a:rPr lang="zh-CN" altLang="en-US" sz="3200" dirty="0">
                <a:latin typeface="Arial"/>
                <a:ea typeface="微软雅黑"/>
                <a:cs typeface="+mn-ea"/>
                <a:sym typeface="Arial"/>
              </a:rPr>
              <a:t>家长不在家  </a:t>
            </a:r>
            <a:endParaRPr lang="en-US" altLang="zh-CN" sz="3200" dirty="0">
              <a:latin typeface="Arial"/>
              <a:ea typeface="微软雅黑"/>
              <a:cs typeface="+mn-ea"/>
              <a:sym typeface="Arial"/>
            </a:endParaRPr>
          </a:p>
          <a:p>
            <a:r>
              <a:rPr lang="zh-CN" altLang="en-US" sz="3200" dirty="0">
                <a:latin typeface="Arial"/>
                <a:ea typeface="微软雅黑"/>
                <a:cs typeface="+mn-ea"/>
                <a:sym typeface="Arial"/>
              </a:rPr>
              <a:t>孩子想用钱</a:t>
            </a:r>
          </a:p>
        </p:txBody>
      </p:sp>
      <p:sp>
        <p:nvSpPr>
          <p:cNvPr id="9" name="PA_chenying0907 29"/>
          <p:cNvSpPr txBox="1"/>
          <p:nvPr>
            <p:custDataLst>
              <p:tags r:id="rId4"/>
            </p:custDataLst>
          </p:nvPr>
        </p:nvSpPr>
        <p:spPr>
          <a:xfrm>
            <a:off x="6699691" y="425357"/>
            <a:ext cx="2374188" cy="1077218"/>
          </a:xfrm>
          <a:prstGeom prst="rect">
            <a:avLst/>
          </a:prstGeom>
          <a:noFill/>
        </p:spPr>
        <p:txBody>
          <a:bodyPr wrap="square" rtlCol="0">
            <a:spAutoFit/>
          </a:bodyPr>
          <a:lstStyle/>
          <a:p>
            <a:r>
              <a:rPr lang="zh-CN" altLang="en-US" sz="3200" dirty="0">
                <a:latin typeface="Arial"/>
                <a:ea typeface="微软雅黑"/>
                <a:cs typeface="+mn-ea"/>
                <a:sym typeface="Arial"/>
              </a:rPr>
              <a:t>银行里的钱从来没升值</a:t>
            </a:r>
          </a:p>
        </p:txBody>
      </p:sp>
      <p:sp>
        <p:nvSpPr>
          <p:cNvPr id="10" name="PA_chenying0907 9"/>
          <p:cNvSpPr/>
          <p:nvPr>
            <p:custDataLst>
              <p:tags r:id="rId5"/>
            </p:custDataLst>
          </p:nvPr>
        </p:nvSpPr>
        <p:spPr>
          <a:xfrm>
            <a:off x="3715593" y="4943933"/>
            <a:ext cx="5069037" cy="580415"/>
          </a:xfrm>
          <a:prstGeom prst="rect">
            <a:avLst/>
          </a:prstGeom>
        </p:spPr>
        <p:txBody>
          <a:bodyPr wrap="square">
            <a:spAutoFit/>
          </a:bodyPr>
          <a:lstStyle/>
          <a:p>
            <a:pPr algn="ctr">
              <a:lnSpc>
                <a:spcPct val="150000"/>
              </a:lnSpc>
            </a:pPr>
            <a:r>
              <a:rPr lang="zh-CN" altLang="en-US" sz="2400" dirty="0">
                <a:solidFill>
                  <a:schemeClr val="tx1">
                    <a:lumMod val="75000"/>
                    <a:lumOff val="25000"/>
                  </a:schemeClr>
                </a:solidFill>
                <a:latin typeface="Arial"/>
                <a:ea typeface="微软雅黑"/>
                <a:cs typeface="+mn-ea"/>
                <a:sym typeface="Arial"/>
              </a:rPr>
              <a:t>使用我们的</a:t>
            </a:r>
            <a:r>
              <a:rPr lang="en-US" altLang="zh-CN" sz="2400" dirty="0">
                <a:solidFill>
                  <a:schemeClr val="tx1">
                    <a:lumMod val="75000"/>
                    <a:lumOff val="25000"/>
                  </a:schemeClr>
                </a:solidFill>
                <a:latin typeface="Arial"/>
                <a:ea typeface="微软雅黑"/>
                <a:cs typeface="+mn-ea"/>
                <a:sym typeface="Arial"/>
              </a:rPr>
              <a:t>ATM </a:t>
            </a:r>
            <a:r>
              <a:rPr lang="zh-CN" altLang="en-US" sz="2400" dirty="0">
                <a:solidFill>
                  <a:schemeClr val="tx1">
                    <a:lumMod val="75000"/>
                    <a:lumOff val="25000"/>
                  </a:schemeClr>
                </a:solidFill>
                <a:latin typeface="Arial"/>
                <a:ea typeface="微软雅黑"/>
                <a:cs typeface="+mn-ea"/>
                <a:sym typeface="Arial"/>
              </a:rPr>
              <a:t>只有更爽没有最爽</a:t>
            </a:r>
            <a:endParaRPr lang="en-US" altLang="zh-CN" sz="2400" dirty="0">
              <a:solidFill>
                <a:schemeClr val="tx1">
                  <a:lumMod val="75000"/>
                  <a:lumOff val="25000"/>
                </a:schemeClr>
              </a:solidFill>
              <a:latin typeface="Arial"/>
              <a:ea typeface="微软雅黑"/>
              <a:cs typeface="+mn-ea"/>
              <a:sym typeface="Arial"/>
            </a:endParaRPr>
          </a:p>
        </p:txBody>
      </p:sp>
      <p:sp>
        <p:nvSpPr>
          <p:cNvPr id="11" name="文本框 10"/>
          <p:cNvSpPr txBox="1"/>
          <p:nvPr/>
        </p:nvSpPr>
        <p:spPr>
          <a:xfrm>
            <a:off x="282804" y="320511"/>
            <a:ext cx="2031325" cy="646331"/>
          </a:xfrm>
          <a:prstGeom prst="rect">
            <a:avLst/>
          </a:prstGeom>
          <a:noFill/>
        </p:spPr>
        <p:txBody>
          <a:bodyPr wrap="none" rtlCol="0">
            <a:spAutoFit/>
          </a:bodyPr>
          <a:lstStyle/>
          <a:p>
            <a:r>
              <a:rPr lang="zh-CN" altLang="en-US" sz="3600" kern="1200" dirty="0">
                <a:solidFill>
                  <a:schemeClr val="tx1"/>
                </a:solidFill>
                <a:latin typeface="Arial"/>
                <a:ea typeface="微软雅黑"/>
                <a:cs typeface="方正苏新诗柳楷简体-yolan" panose="02000000000000000000" pitchFamily="2" charset="-122"/>
                <a:sym typeface="Arial"/>
              </a:rPr>
              <a:t>我的灵感</a:t>
            </a:r>
          </a:p>
        </p:txBody>
      </p:sp>
      <p:grpSp>
        <p:nvGrpSpPr>
          <p:cNvPr id="12" name="组合 11"/>
          <p:cNvGrpSpPr/>
          <p:nvPr/>
        </p:nvGrpSpPr>
        <p:grpSpPr>
          <a:xfrm>
            <a:off x="3543759" y="266849"/>
            <a:ext cx="636853" cy="393183"/>
            <a:chOff x="3610120" y="261689"/>
            <a:chExt cx="636853" cy="393183"/>
          </a:xfrm>
        </p:grpSpPr>
        <p:pic>
          <p:nvPicPr>
            <p:cNvPr id="13" name="图片 12"/>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rot="409115">
              <a:off x="3830226" y="261689"/>
              <a:ext cx="416747" cy="246260"/>
            </a:xfrm>
            <a:prstGeom prst="rect">
              <a:avLst/>
            </a:prstGeom>
          </p:spPr>
        </p:pic>
        <p:sp>
          <p:nvSpPr>
            <p:cNvPr id="14"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sp>
        <p:nvSpPr>
          <p:cNvPr id="3" name="矩形 2">
            <a:extLst>
              <a:ext uri="{FF2B5EF4-FFF2-40B4-BE49-F238E27FC236}">
                <a16:creationId xmlns:a16="http://schemas.microsoft.com/office/drawing/2014/main" id="{DB74A638-E98D-41AB-9C7C-AC2DD84BD4DB}"/>
              </a:ext>
            </a:extLst>
          </p:cNvPr>
          <p:cNvSpPr/>
          <p:nvPr/>
        </p:nvSpPr>
        <p:spPr>
          <a:xfrm>
            <a:off x="8774957" y="1916694"/>
            <a:ext cx="3416320" cy="3317447"/>
          </a:xfrm>
          <a:prstGeom prst="rect">
            <a:avLst/>
          </a:prstGeom>
          <a:noFill/>
        </p:spPr>
        <p:txBody>
          <a:bodyPr wrap="none" lIns="91440" tIns="45720" rIns="91440" bIns="45720">
            <a:spAutoFit/>
          </a:bodyPr>
          <a:lstStyle/>
          <a:p>
            <a:pPr algn="ctr">
              <a:lnSpc>
                <a:spcPct val="150000"/>
              </a:lnSpc>
            </a:pPr>
            <a:r>
              <a:rPr lang="zh-CN" altLang="en-US" sz="3600" b="1" cap="none" spc="0" dirty="0">
                <a:ln w="22225">
                  <a:solidFill>
                    <a:schemeClr val="accent2"/>
                  </a:solidFill>
                  <a:prstDash val="solid"/>
                </a:ln>
                <a:solidFill>
                  <a:schemeClr val="accent2">
                    <a:lumMod val="40000"/>
                    <a:lumOff val="60000"/>
                  </a:schemeClr>
                </a:solidFill>
                <a:effectLst/>
                <a:latin typeface="Arial"/>
                <a:ea typeface="微软雅黑"/>
                <a:cs typeface="+mn-ea"/>
                <a:sym typeface="Arial"/>
              </a:rPr>
              <a:t>开户有好礼</a:t>
            </a:r>
            <a:endParaRPr lang="en-US" altLang="zh-CN" sz="3600" b="1" cap="none" spc="0" dirty="0">
              <a:ln w="22225">
                <a:solidFill>
                  <a:schemeClr val="accent2"/>
                </a:solidFill>
                <a:prstDash val="solid"/>
              </a:ln>
              <a:solidFill>
                <a:schemeClr val="accent2">
                  <a:lumMod val="40000"/>
                  <a:lumOff val="60000"/>
                </a:schemeClr>
              </a:solidFill>
              <a:effectLst/>
              <a:latin typeface="Arial"/>
              <a:ea typeface="微软雅黑"/>
              <a:cs typeface="+mn-ea"/>
              <a:sym typeface="Arial"/>
            </a:endParaRPr>
          </a:p>
          <a:p>
            <a:pPr algn="ctr">
              <a:lnSpc>
                <a:spcPct val="150000"/>
              </a:lnSpc>
            </a:pPr>
            <a:r>
              <a:rPr lang="zh-CN" altLang="en-US" sz="3600" b="1" cap="none" spc="0" dirty="0">
                <a:ln w="22225">
                  <a:solidFill>
                    <a:schemeClr val="accent2"/>
                  </a:solidFill>
                  <a:prstDash val="solid"/>
                </a:ln>
                <a:solidFill>
                  <a:schemeClr val="accent2">
                    <a:lumMod val="40000"/>
                    <a:lumOff val="60000"/>
                  </a:schemeClr>
                </a:solidFill>
                <a:effectLst/>
                <a:latin typeface="Arial"/>
                <a:ea typeface="微软雅黑"/>
                <a:cs typeface="+mn-ea"/>
                <a:sym typeface="Arial"/>
              </a:rPr>
              <a:t>绑定有优惠</a:t>
            </a:r>
            <a:endParaRPr lang="en-US" altLang="zh-CN" sz="3600" b="1" cap="none" spc="0" dirty="0">
              <a:ln w="22225">
                <a:solidFill>
                  <a:schemeClr val="accent2"/>
                </a:solidFill>
                <a:prstDash val="solid"/>
              </a:ln>
              <a:solidFill>
                <a:schemeClr val="accent2">
                  <a:lumMod val="40000"/>
                  <a:lumOff val="60000"/>
                </a:schemeClr>
              </a:solidFill>
              <a:effectLst/>
              <a:latin typeface="Arial"/>
              <a:ea typeface="微软雅黑"/>
              <a:cs typeface="+mn-ea"/>
              <a:sym typeface="Arial"/>
            </a:endParaRPr>
          </a:p>
          <a:p>
            <a:pPr algn="ctr">
              <a:lnSpc>
                <a:spcPct val="150000"/>
              </a:lnSpc>
            </a:pPr>
            <a:r>
              <a:rPr lang="zh-CN" altLang="en-US" sz="3600" b="1" cap="none" spc="0" dirty="0">
                <a:ln w="22225">
                  <a:solidFill>
                    <a:schemeClr val="accent2"/>
                  </a:solidFill>
                  <a:prstDash val="solid"/>
                </a:ln>
                <a:solidFill>
                  <a:schemeClr val="accent2">
                    <a:lumMod val="40000"/>
                    <a:lumOff val="60000"/>
                  </a:schemeClr>
                </a:solidFill>
                <a:effectLst/>
                <a:latin typeface="Arial"/>
                <a:ea typeface="微软雅黑"/>
                <a:cs typeface="+mn-ea"/>
                <a:sym typeface="Arial"/>
              </a:rPr>
              <a:t>遥新有返利</a:t>
            </a:r>
            <a:endParaRPr lang="en-US" altLang="zh-CN" sz="3600" b="1" cap="none" spc="0" dirty="0">
              <a:ln w="22225">
                <a:solidFill>
                  <a:schemeClr val="accent2"/>
                </a:solidFill>
                <a:prstDash val="solid"/>
              </a:ln>
              <a:solidFill>
                <a:schemeClr val="accent2">
                  <a:lumMod val="40000"/>
                  <a:lumOff val="60000"/>
                </a:schemeClr>
              </a:solidFill>
              <a:effectLst/>
              <a:latin typeface="Arial"/>
              <a:ea typeface="微软雅黑"/>
              <a:cs typeface="+mn-ea"/>
              <a:sym typeface="Arial"/>
            </a:endParaRPr>
          </a:p>
          <a:p>
            <a:pPr algn="ctr">
              <a:lnSpc>
                <a:spcPct val="150000"/>
              </a:lnSpc>
            </a:pPr>
            <a:r>
              <a:rPr lang="zh-CN" altLang="en-US" sz="3600" b="1" cap="none" spc="0" dirty="0">
                <a:ln w="22225">
                  <a:solidFill>
                    <a:schemeClr val="accent2"/>
                  </a:solidFill>
                  <a:prstDash val="solid"/>
                </a:ln>
                <a:solidFill>
                  <a:schemeClr val="accent2">
                    <a:lumMod val="40000"/>
                    <a:lumOff val="60000"/>
                  </a:schemeClr>
                </a:solidFill>
                <a:effectLst/>
                <a:latin typeface="Arial"/>
                <a:ea typeface="微软雅黑"/>
                <a:cs typeface="+mn-ea"/>
                <a:sym typeface="Arial"/>
              </a:rPr>
              <a:t>老用户惊喜更多</a:t>
            </a:r>
            <a:endParaRPr lang="zh-CN" altLang="en-US" sz="3600" b="1" cap="none" spc="0" dirty="0">
              <a:ln w="22225">
                <a:solidFill>
                  <a:schemeClr val="accent2"/>
                </a:solidFill>
                <a:prstDash val="solid"/>
              </a:ln>
              <a:solidFill>
                <a:schemeClr val="accent2">
                  <a:lumMod val="40000"/>
                  <a:lumOff val="60000"/>
                </a:schemeClr>
              </a:solidFill>
              <a:effectLst/>
            </a:endParaRPr>
          </a:p>
        </p:txBody>
      </p:sp>
      <p:pic>
        <p:nvPicPr>
          <p:cNvPr id="15" name="图片 14">
            <a:extLst>
              <a:ext uri="{FF2B5EF4-FFF2-40B4-BE49-F238E27FC236}">
                <a16:creationId xmlns:a16="http://schemas.microsoft.com/office/drawing/2014/main" id="{011FC28C-E947-46CF-9EA0-8DCB8F714E5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45007" y="0"/>
            <a:ext cx="3346270" cy="696117"/>
          </a:xfrm>
          <a:prstGeom prst="rect">
            <a:avLst/>
          </a:prstGeom>
        </p:spPr>
      </p:pic>
    </p:spTree>
    <p:extLst>
      <p:ext uri="{BB962C8B-B14F-4D97-AF65-F5344CB8AC3E}">
        <p14:creationId xmlns:p14="http://schemas.microsoft.com/office/powerpoint/2010/main" val="2773472317"/>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339"/>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circle(in)">
                                      <p:cBhvr>
                                        <p:cTn id="19" dur="20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heel(1)">
                                      <p:cBhvr>
                                        <p:cTn id="24" dur="20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randombar(horizontal)">
                                      <p:cBhvr>
                                        <p:cTn id="29" dur="500"/>
                                        <p:tgtEl>
                                          <p:spTgt spid="3">
                                            <p:txEl>
                                              <p:pRg st="0" end="0"/>
                                            </p:txEl>
                                          </p:spTgt>
                                        </p:tgtEl>
                                      </p:cBhvr>
                                    </p:animEffect>
                                  </p:childTnLst>
                                </p:cTn>
                              </p:par>
                            </p:childTnLst>
                          </p:cTn>
                        </p:par>
                        <p:par>
                          <p:cTn id="30" fill="hold">
                            <p:stCondLst>
                              <p:cond delay="500"/>
                            </p:stCondLst>
                            <p:childTnLst>
                              <p:par>
                                <p:cTn id="31" presetID="14" presetClass="entr" presetSubtype="10" fill="hold" nodeType="after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animEffect transition="in" filter="randombar(horizontal)">
                                      <p:cBhvr>
                                        <p:cTn id="33" dur="500"/>
                                        <p:tgtEl>
                                          <p:spTgt spid="3">
                                            <p:txEl>
                                              <p:pRg st="1" end="1"/>
                                            </p:txEl>
                                          </p:spTgt>
                                        </p:tgtEl>
                                      </p:cBhvr>
                                    </p:animEffect>
                                  </p:childTnLst>
                                </p:cTn>
                              </p:par>
                            </p:childTnLst>
                          </p:cTn>
                        </p:par>
                        <p:par>
                          <p:cTn id="34" fill="hold">
                            <p:stCondLst>
                              <p:cond delay="1000"/>
                            </p:stCondLst>
                            <p:childTnLst>
                              <p:par>
                                <p:cTn id="35" presetID="14" presetClass="entr" presetSubtype="10" fill="hold" nodeType="after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37" dur="500"/>
                                        <p:tgtEl>
                                          <p:spTgt spid="3">
                                            <p:txEl>
                                              <p:pRg st="2" end="2"/>
                                            </p:txEl>
                                          </p:spTgt>
                                        </p:tgtEl>
                                      </p:cBhvr>
                                    </p:animEffect>
                                  </p:childTnLst>
                                </p:cTn>
                              </p:par>
                            </p:childTnLst>
                          </p:cTn>
                        </p:par>
                        <p:par>
                          <p:cTn id="38" fill="hold">
                            <p:stCondLst>
                              <p:cond delay="1500"/>
                            </p:stCondLst>
                            <p:childTnLst>
                              <p:par>
                                <p:cTn id="39" presetID="14" presetClass="entr" presetSubtype="10" fill="hold" nodeType="after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Effect transition="in" filter="randombar(horizontal)">
                                      <p:cBhvr>
                                        <p:cTn id="41" dur="500"/>
                                        <p:tgtEl>
                                          <p:spTgt spid="3">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31" presetClass="entr" presetSubtype="0"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p:cTn id="46" dur="1000" fill="hold"/>
                                        <p:tgtEl>
                                          <p:spTgt spid="10"/>
                                        </p:tgtEl>
                                        <p:attrNameLst>
                                          <p:attrName>ppt_w</p:attrName>
                                        </p:attrNameLst>
                                      </p:cBhvr>
                                      <p:tavLst>
                                        <p:tav tm="0">
                                          <p:val>
                                            <p:fltVal val="0"/>
                                          </p:val>
                                        </p:tav>
                                        <p:tav tm="100000">
                                          <p:val>
                                            <p:strVal val="#ppt_w"/>
                                          </p:val>
                                        </p:tav>
                                      </p:tavLst>
                                    </p:anim>
                                    <p:anim calcmode="lin" valueType="num">
                                      <p:cBhvr>
                                        <p:cTn id="47" dur="1000" fill="hold"/>
                                        <p:tgtEl>
                                          <p:spTgt spid="10"/>
                                        </p:tgtEl>
                                        <p:attrNameLst>
                                          <p:attrName>ppt_h</p:attrName>
                                        </p:attrNameLst>
                                      </p:cBhvr>
                                      <p:tavLst>
                                        <p:tav tm="0">
                                          <p:val>
                                            <p:fltVal val="0"/>
                                          </p:val>
                                        </p:tav>
                                        <p:tav tm="100000">
                                          <p:val>
                                            <p:strVal val="#ppt_h"/>
                                          </p:val>
                                        </p:tav>
                                      </p:tavLst>
                                    </p:anim>
                                    <p:anim calcmode="lin" valueType="num">
                                      <p:cBhvr>
                                        <p:cTn id="48" dur="1000" fill="hold"/>
                                        <p:tgtEl>
                                          <p:spTgt spid="10"/>
                                        </p:tgtEl>
                                        <p:attrNameLst>
                                          <p:attrName>style.rotation</p:attrName>
                                        </p:attrNameLst>
                                      </p:cBhvr>
                                      <p:tavLst>
                                        <p:tav tm="0">
                                          <p:val>
                                            <p:fltVal val="90"/>
                                          </p:val>
                                        </p:tav>
                                        <p:tav tm="100000">
                                          <p:val>
                                            <p:fltVal val="0"/>
                                          </p:val>
                                        </p:tav>
                                      </p:tavLst>
                                    </p:anim>
                                    <p:animEffect transition="in" filter="fade">
                                      <p:cBhvr>
                                        <p:cTn id="4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PA_任意多边形 5"/>
          <p:cNvSpPr>
            <a:spLocks noEditPoints="1" noChangeArrowheads="1"/>
          </p:cNvSpPr>
          <p:nvPr>
            <p:custDataLst>
              <p:tags r:id="rId1"/>
            </p:custDataLst>
          </p:nvPr>
        </p:nvSpPr>
        <p:spPr bwMode="auto">
          <a:xfrm>
            <a:off x="3734536" y="1677440"/>
            <a:ext cx="4337233" cy="2102713"/>
          </a:xfrm>
          <a:custGeom>
            <a:avLst/>
            <a:gdLst>
              <a:gd name="T0" fmla="*/ 342 w 2787"/>
              <a:gd name="T1" fmla="*/ 280 h 1349"/>
              <a:gd name="T2" fmla="*/ 170 w 2787"/>
              <a:gd name="T3" fmla="*/ 344 h 1349"/>
              <a:gd name="T4" fmla="*/ 143 w 2787"/>
              <a:gd name="T5" fmla="*/ 698 h 1349"/>
              <a:gd name="T6" fmla="*/ 214 w 2787"/>
              <a:gd name="T7" fmla="*/ 912 h 1349"/>
              <a:gd name="T8" fmla="*/ 230 w 2787"/>
              <a:gd name="T9" fmla="*/ 1199 h 1349"/>
              <a:gd name="T10" fmla="*/ 506 w 2787"/>
              <a:gd name="T11" fmla="*/ 1115 h 1349"/>
              <a:gd name="T12" fmla="*/ 727 w 2787"/>
              <a:gd name="T13" fmla="*/ 1124 h 1349"/>
              <a:gd name="T14" fmla="*/ 944 w 2787"/>
              <a:gd name="T15" fmla="*/ 1141 h 1349"/>
              <a:gd name="T16" fmla="*/ 1129 w 2787"/>
              <a:gd name="T17" fmla="*/ 1226 h 1349"/>
              <a:gd name="T18" fmla="*/ 1335 w 2787"/>
              <a:gd name="T19" fmla="*/ 1185 h 1349"/>
              <a:gd name="T20" fmla="*/ 1521 w 2787"/>
              <a:gd name="T21" fmla="*/ 1247 h 1349"/>
              <a:gd name="T22" fmla="*/ 1690 w 2787"/>
              <a:gd name="T23" fmla="*/ 1203 h 1349"/>
              <a:gd name="T24" fmla="*/ 1912 w 2787"/>
              <a:gd name="T25" fmla="*/ 1176 h 1349"/>
              <a:gd name="T26" fmla="*/ 2077 w 2787"/>
              <a:gd name="T27" fmla="*/ 1212 h 1349"/>
              <a:gd name="T28" fmla="*/ 2177 w 2787"/>
              <a:gd name="T29" fmla="*/ 1253 h 1349"/>
              <a:gd name="T30" fmla="*/ 2397 w 2787"/>
              <a:gd name="T31" fmla="*/ 1269 h 1349"/>
              <a:gd name="T32" fmla="*/ 2570 w 2787"/>
              <a:gd name="T33" fmla="*/ 1313 h 1349"/>
              <a:gd name="T34" fmla="*/ 2721 w 2787"/>
              <a:gd name="T35" fmla="*/ 1127 h 1349"/>
              <a:gd name="T36" fmla="*/ 2731 w 2787"/>
              <a:gd name="T37" fmla="*/ 940 h 1349"/>
              <a:gd name="T38" fmla="*/ 2713 w 2787"/>
              <a:gd name="T39" fmla="*/ 775 h 1349"/>
              <a:gd name="T40" fmla="*/ 2754 w 2787"/>
              <a:gd name="T41" fmla="*/ 619 h 1349"/>
              <a:gd name="T42" fmla="*/ 2679 w 2787"/>
              <a:gd name="T43" fmla="*/ 606 h 1349"/>
              <a:gd name="T44" fmla="*/ 2628 w 2787"/>
              <a:gd name="T45" fmla="*/ 456 h 1349"/>
              <a:gd name="T46" fmla="*/ 2656 w 2787"/>
              <a:gd name="T47" fmla="*/ 409 h 1349"/>
              <a:gd name="T48" fmla="*/ 2663 w 2787"/>
              <a:gd name="T49" fmla="*/ 320 h 1349"/>
              <a:gd name="T50" fmla="*/ 2553 w 2787"/>
              <a:gd name="T51" fmla="*/ 287 h 1349"/>
              <a:gd name="T52" fmla="*/ 2432 w 2787"/>
              <a:gd name="T53" fmla="*/ 203 h 1349"/>
              <a:gd name="T54" fmla="*/ 2270 w 2787"/>
              <a:gd name="T55" fmla="*/ 177 h 1349"/>
              <a:gd name="T56" fmla="*/ 2019 w 2787"/>
              <a:gd name="T57" fmla="*/ 176 h 1349"/>
              <a:gd name="T58" fmla="*/ 1872 w 2787"/>
              <a:gd name="T59" fmla="*/ 84 h 1349"/>
              <a:gd name="T60" fmla="*/ 1773 w 2787"/>
              <a:gd name="T61" fmla="*/ 58 h 1349"/>
              <a:gd name="T62" fmla="*/ 1403 w 2787"/>
              <a:gd name="T63" fmla="*/ 190 h 1349"/>
              <a:gd name="T64" fmla="*/ 1482 w 2787"/>
              <a:gd name="T65" fmla="*/ 56 h 1349"/>
              <a:gd name="T66" fmla="*/ 922 w 2787"/>
              <a:gd name="T67" fmla="*/ 148 h 1349"/>
              <a:gd name="T68" fmla="*/ 311 w 2787"/>
              <a:gd name="T69" fmla="*/ 791 h 1349"/>
              <a:gd name="T70" fmla="*/ 784 w 2787"/>
              <a:gd name="T71" fmla="*/ 160 h 1349"/>
              <a:gd name="T72" fmla="*/ 404 w 2787"/>
              <a:gd name="T73" fmla="*/ 437 h 1349"/>
              <a:gd name="T74" fmla="*/ 758 w 2787"/>
              <a:gd name="T75" fmla="*/ 62 h 1349"/>
              <a:gd name="T76" fmla="*/ 1093 w 2787"/>
              <a:gd name="T77" fmla="*/ 148 h 1349"/>
              <a:gd name="T78" fmla="*/ 1230 w 2787"/>
              <a:gd name="T79" fmla="*/ 120 h 1349"/>
              <a:gd name="T80" fmla="*/ 494 w 2787"/>
              <a:gd name="T81" fmla="*/ 771 h 1349"/>
              <a:gd name="T82" fmla="*/ 665 w 2787"/>
              <a:gd name="T83" fmla="*/ 689 h 1349"/>
              <a:gd name="T84" fmla="*/ 633 w 2787"/>
              <a:gd name="T85" fmla="*/ 1098 h 1349"/>
              <a:gd name="T86" fmla="*/ 1051 w 2787"/>
              <a:gd name="T87" fmla="*/ 834 h 1349"/>
              <a:gd name="T88" fmla="*/ 1129 w 2787"/>
              <a:gd name="T89" fmla="*/ 605 h 1349"/>
              <a:gd name="T90" fmla="*/ 1207 w 2787"/>
              <a:gd name="T91" fmla="*/ 805 h 1349"/>
              <a:gd name="T92" fmla="*/ 1880 w 2787"/>
              <a:gd name="T93" fmla="*/ 220 h 1349"/>
              <a:gd name="T94" fmla="*/ 1469 w 2787"/>
              <a:gd name="T95" fmla="*/ 729 h 1349"/>
              <a:gd name="T96" fmla="*/ 1829 w 2787"/>
              <a:gd name="T97" fmla="*/ 257 h 1349"/>
              <a:gd name="T98" fmla="*/ 1600 w 2787"/>
              <a:gd name="T99" fmla="*/ 706 h 1349"/>
              <a:gd name="T100" fmla="*/ 2342 w 2787"/>
              <a:gd name="T101" fmla="*/ 327 h 1349"/>
              <a:gd name="T102" fmla="*/ 2264 w 2787"/>
              <a:gd name="T103" fmla="*/ 375 h 1349"/>
              <a:gd name="T104" fmla="*/ 1893 w 2787"/>
              <a:gd name="T105" fmla="*/ 989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87" h="1349">
                <a:moveTo>
                  <a:pt x="573" y="70"/>
                </a:moveTo>
                <a:cubicBezTo>
                  <a:pt x="569" y="74"/>
                  <a:pt x="565" y="78"/>
                  <a:pt x="561" y="82"/>
                </a:cubicBezTo>
                <a:cubicBezTo>
                  <a:pt x="556" y="85"/>
                  <a:pt x="552" y="88"/>
                  <a:pt x="548" y="92"/>
                </a:cubicBezTo>
                <a:cubicBezTo>
                  <a:pt x="537" y="102"/>
                  <a:pt x="527" y="112"/>
                  <a:pt x="517" y="123"/>
                </a:cubicBezTo>
                <a:cubicBezTo>
                  <a:pt x="494" y="144"/>
                  <a:pt x="472" y="163"/>
                  <a:pt x="450" y="183"/>
                </a:cubicBezTo>
                <a:cubicBezTo>
                  <a:pt x="415" y="213"/>
                  <a:pt x="379" y="245"/>
                  <a:pt x="342" y="280"/>
                </a:cubicBezTo>
                <a:cubicBezTo>
                  <a:pt x="387" y="230"/>
                  <a:pt x="436" y="183"/>
                  <a:pt x="486" y="135"/>
                </a:cubicBezTo>
                <a:cubicBezTo>
                  <a:pt x="495" y="127"/>
                  <a:pt x="500" y="115"/>
                  <a:pt x="500" y="103"/>
                </a:cubicBezTo>
                <a:cubicBezTo>
                  <a:pt x="500" y="92"/>
                  <a:pt x="496" y="81"/>
                  <a:pt x="488" y="72"/>
                </a:cubicBezTo>
                <a:cubicBezTo>
                  <a:pt x="471" y="54"/>
                  <a:pt x="442" y="53"/>
                  <a:pt x="424" y="70"/>
                </a:cubicBezTo>
                <a:cubicBezTo>
                  <a:pt x="345" y="144"/>
                  <a:pt x="270" y="218"/>
                  <a:pt x="206" y="304"/>
                </a:cubicBezTo>
                <a:cubicBezTo>
                  <a:pt x="200" y="312"/>
                  <a:pt x="185" y="328"/>
                  <a:pt x="170" y="344"/>
                </a:cubicBezTo>
                <a:cubicBezTo>
                  <a:pt x="98" y="420"/>
                  <a:pt x="0" y="524"/>
                  <a:pt x="52" y="605"/>
                </a:cubicBezTo>
                <a:cubicBezTo>
                  <a:pt x="60" y="617"/>
                  <a:pt x="74" y="625"/>
                  <a:pt x="89" y="626"/>
                </a:cubicBezTo>
                <a:cubicBezTo>
                  <a:pt x="136" y="627"/>
                  <a:pt x="166" y="586"/>
                  <a:pt x="186" y="558"/>
                </a:cubicBezTo>
                <a:cubicBezTo>
                  <a:pt x="190" y="552"/>
                  <a:pt x="194" y="547"/>
                  <a:pt x="197" y="544"/>
                </a:cubicBezTo>
                <a:cubicBezTo>
                  <a:pt x="216" y="522"/>
                  <a:pt x="237" y="501"/>
                  <a:pt x="259" y="479"/>
                </a:cubicBezTo>
                <a:cubicBezTo>
                  <a:pt x="211" y="547"/>
                  <a:pt x="167" y="621"/>
                  <a:pt x="143" y="698"/>
                </a:cubicBezTo>
                <a:cubicBezTo>
                  <a:pt x="142" y="703"/>
                  <a:pt x="138" y="712"/>
                  <a:pt x="134" y="720"/>
                </a:cubicBezTo>
                <a:cubicBezTo>
                  <a:pt x="122" y="746"/>
                  <a:pt x="105" y="785"/>
                  <a:pt x="105" y="822"/>
                </a:cubicBezTo>
                <a:cubicBezTo>
                  <a:pt x="105" y="847"/>
                  <a:pt x="113" y="872"/>
                  <a:pt x="136" y="890"/>
                </a:cubicBezTo>
                <a:cubicBezTo>
                  <a:pt x="151" y="901"/>
                  <a:pt x="168" y="905"/>
                  <a:pt x="187" y="901"/>
                </a:cubicBezTo>
                <a:cubicBezTo>
                  <a:pt x="191" y="900"/>
                  <a:pt x="196" y="899"/>
                  <a:pt x="200" y="897"/>
                </a:cubicBezTo>
                <a:cubicBezTo>
                  <a:pt x="204" y="903"/>
                  <a:pt x="208" y="908"/>
                  <a:pt x="214" y="912"/>
                </a:cubicBezTo>
                <a:cubicBezTo>
                  <a:pt x="229" y="924"/>
                  <a:pt x="247" y="929"/>
                  <a:pt x="267" y="926"/>
                </a:cubicBezTo>
                <a:cubicBezTo>
                  <a:pt x="273" y="925"/>
                  <a:pt x="280" y="924"/>
                  <a:pt x="287" y="921"/>
                </a:cubicBezTo>
                <a:cubicBezTo>
                  <a:pt x="274" y="955"/>
                  <a:pt x="262" y="989"/>
                  <a:pt x="251" y="1024"/>
                </a:cubicBezTo>
                <a:cubicBezTo>
                  <a:pt x="251" y="1024"/>
                  <a:pt x="244" y="1044"/>
                  <a:pt x="244" y="1044"/>
                </a:cubicBezTo>
                <a:cubicBezTo>
                  <a:pt x="233" y="1075"/>
                  <a:pt x="219" y="1115"/>
                  <a:pt x="219" y="1151"/>
                </a:cubicBezTo>
                <a:cubicBezTo>
                  <a:pt x="219" y="1168"/>
                  <a:pt x="222" y="1184"/>
                  <a:pt x="230" y="1199"/>
                </a:cubicBezTo>
                <a:cubicBezTo>
                  <a:pt x="236" y="1209"/>
                  <a:pt x="246" y="1216"/>
                  <a:pt x="258" y="1219"/>
                </a:cubicBezTo>
                <a:cubicBezTo>
                  <a:pt x="270" y="1222"/>
                  <a:pt x="282" y="1220"/>
                  <a:pt x="293" y="1214"/>
                </a:cubicBezTo>
                <a:cubicBezTo>
                  <a:pt x="310" y="1203"/>
                  <a:pt x="326" y="1188"/>
                  <a:pt x="340" y="1172"/>
                </a:cubicBezTo>
                <a:cubicBezTo>
                  <a:pt x="340" y="1180"/>
                  <a:pt x="342" y="1188"/>
                  <a:pt x="345" y="1196"/>
                </a:cubicBezTo>
                <a:cubicBezTo>
                  <a:pt x="353" y="1216"/>
                  <a:pt x="374" y="1228"/>
                  <a:pt x="396" y="1223"/>
                </a:cubicBezTo>
                <a:cubicBezTo>
                  <a:pt x="447" y="1213"/>
                  <a:pt x="481" y="1156"/>
                  <a:pt x="506" y="1115"/>
                </a:cubicBezTo>
                <a:cubicBezTo>
                  <a:pt x="506" y="1115"/>
                  <a:pt x="508" y="1112"/>
                  <a:pt x="508" y="1111"/>
                </a:cubicBezTo>
                <a:cubicBezTo>
                  <a:pt x="514" y="1118"/>
                  <a:pt x="521" y="1124"/>
                  <a:pt x="529" y="1127"/>
                </a:cubicBezTo>
                <a:cubicBezTo>
                  <a:pt x="526" y="1142"/>
                  <a:pt x="524" y="1156"/>
                  <a:pt x="524" y="1169"/>
                </a:cubicBezTo>
                <a:cubicBezTo>
                  <a:pt x="524" y="1195"/>
                  <a:pt x="531" y="1216"/>
                  <a:pt x="549" y="1231"/>
                </a:cubicBezTo>
                <a:cubicBezTo>
                  <a:pt x="560" y="1241"/>
                  <a:pt x="575" y="1244"/>
                  <a:pt x="590" y="1241"/>
                </a:cubicBezTo>
                <a:cubicBezTo>
                  <a:pt x="649" y="1225"/>
                  <a:pt x="694" y="1167"/>
                  <a:pt x="727" y="1124"/>
                </a:cubicBezTo>
                <a:cubicBezTo>
                  <a:pt x="740" y="1107"/>
                  <a:pt x="740" y="1107"/>
                  <a:pt x="740" y="1107"/>
                </a:cubicBezTo>
                <a:cubicBezTo>
                  <a:pt x="763" y="1079"/>
                  <a:pt x="784" y="1050"/>
                  <a:pt x="806" y="1021"/>
                </a:cubicBezTo>
                <a:cubicBezTo>
                  <a:pt x="790" y="1064"/>
                  <a:pt x="778" y="1106"/>
                  <a:pt x="778" y="1142"/>
                </a:cubicBezTo>
                <a:cubicBezTo>
                  <a:pt x="778" y="1166"/>
                  <a:pt x="783" y="1187"/>
                  <a:pt x="796" y="1204"/>
                </a:cubicBezTo>
                <a:cubicBezTo>
                  <a:pt x="807" y="1217"/>
                  <a:pt x="824" y="1223"/>
                  <a:pt x="840" y="1220"/>
                </a:cubicBezTo>
                <a:cubicBezTo>
                  <a:pt x="883" y="1212"/>
                  <a:pt x="917" y="1176"/>
                  <a:pt x="944" y="1141"/>
                </a:cubicBezTo>
                <a:cubicBezTo>
                  <a:pt x="944" y="1156"/>
                  <a:pt x="947" y="1169"/>
                  <a:pt x="952" y="1181"/>
                </a:cubicBezTo>
                <a:cubicBezTo>
                  <a:pt x="959" y="1199"/>
                  <a:pt x="977" y="1210"/>
                  <a:pt x="997" y="1208"/>
                </a:cubicBezTo>
                <a:cubicBezTo>
                  <a:pt x="1015" y="1207"/>
                  <a:pt x="1032" y="1200"/>
                  <a:pt x="1046" y="1190"/>
                </a:cubicBezTo>
                <a:cubicBezTo>
                  <a:pt x="1051" y="1191"/>
                  <a:pt x="1056" y="1191"/>
                  <a:pt x="1062" y="1191"/>
                </a:cubicBezTo>
                <a:cubicBezTo>
                  <a:pt x="1075" y="1190"/>
                  <a:pt x="1088" y="1186"/>
                  <a:pt x="1100" y="1180"/>
                </a:cubicBezTo>
                <a:cubicBezTo>
                  <a:pt x="1103" y="1199"/>
                  <a:pt x="1112" y="1215"/>
                  <a:pt x="1129" y="1226"/>
                </a:cubicBezTo>
                <a:cubicBezTo>
                  <a:pt x="1146" y="1237"/>
                  <a:pt x="1163" y="1238"/>
                  <a:pt x="1180" y="1233"/>
                </a:cubicBezTo>
                <a:cubicBezTo>
                  <a:pt x="1182" y="1239"/>
                  <a:pt x="1185" y="1244"/>
                  <a:pt x="1190" y="1248"/>
                </a:cubicBezTo>
                <a:cubicBezTo>
                  <a:pt x="1200" y="1258"/>
                  <a:pt x="1214" y="1262"/>
                  <a:pt x="1228" y="1260"/>
                </a:cubicBezTo>
                <a:cubicBezTo>
                  <a:pt x="1275" y="1253"/>
                  <a:pt x="1308" y="1210"/>
                  <a:pt x="1331" y="1179"/>
                </a:cubicBezTo>
                <a:cubicBezTo>
                  <a:pt x="1331" y="1179"/>
                  <a:pt x="1332" y="1179"/>
                  <a:pt x="1332" y="1179"/>
                </a:cubicBezTo>
                <a:cubicBezTo>
                  <a:pt x="1333" y="1181"/>
                  <a:pt x="1334" y="1183"/>
                  <a:pt x="1335" y="1185"/>
                </a:cubicBezTo>
                <a:cubicBezTo>
                  <a:pt x="1339" y="1190"/>
                  <a:pt x="1343" y="1194"/>
                  <a:pt x="1349" y="1198"/>
                </a:cubicBezTo>
                <a:cubicBezTo>
                  <a:pt x="1343" y="1218"/>
                  <a:pt x="1339" y="1238"/>
                  <a:pt x="1339" y="1258"/>
                </a:cubicBezTo>
                <a:cubicBezTo>
                  <a:pt x="1339" y="1259"/>
                  <a:pt x="1339" y="1260"/>
                  <a:pt x="1339" y="1262"/>
                </a:cubicBezTo>
                <a:cubicBezTo>
                  <a:pt x="1340" y="1284"/>
                  <a:pt x="1357" y="1303"/>
                  <a:pt x="1379" y="1305"/>
                </a:cubicBezTo>
                <a:cubicBezTo>
                  <a:pt x="1426" y="1311"/>
                  <a:pt x="1465" y="1273"/>
                  <a:pt x="1506" y="1222"/>
                </a:cubicBezTo>
                <a:cubicBezTo>
                  <a:pt x="1508" y="1232"/>
                  <a:pt x="1513" y="1240"/>
                  <a:pt x="1521" y="1247"/>
                </a:cubicBezTo>
                <a:cubicBezTo>
                  <a:pt x="1532" y="1256"/>
                  <a:pt x="1547" y="1259"/>
                  <a:pt x="1561" y="1256"/>
                </a:cubicBezTo>
                <a:cubicBezTo>
                  <a:pt x="1597" y="1246"/>
                  <a:pt x="1622" y="1213"/>
                  <a:pt x="1639" y="1189"/>
                </a:cubicBezTo>
                <a:cubicBezTo>
                  <a:pt x="1648" y="1177"/>
                  <a:pt x="1648" y="1177"/>
                  <a:pt x="1648" y="1177"/>
                </a:cubicBezTo>
                <a:cubicBezTo>
                  <a:pt x="1673" y="1147"/>
                  <a:pt x="1698" y="1117"/>
                  <a:pt x="1722" y="1088"/>
                </a:cubicBezTo>
                <a:cubicBezTo>
                  <a:pt x="1722" y="1089"/>
                  <a:pt x="1721" y="1091"/>
                  <a:pt x="1721" y="1092"/>
                </a:cubicBezTo>
                <a:cubicBezTo>
                  <a:pt x="1707" y="1126"/>
                  <a:pt x="1690" y="1166"/>
                  <a:pt x="1690" y="1203"/>
                </a:cubicBezTo>
                <a:cubicBezTo>
                  <a:pt x="1690" y="1217"/>
                  <a:pt x="1692" y="1230"/>
                  <a:pt x="1698" y="1243"/>
                </a:cubicBezTo>
                <a:cubicBezTo>
                  <a:pt x="1703" y="1255"/>
                  <a:pt x="1713" y="1264"/>
                  <a:pt x="1726" y="1268"/>
                </a:cubicBezTo>
                <a:cubicBezTo>
                  <a:pt x="1738" y="1272"/>
                  <a:pt x="1752" y="1270"/>
                  <a:pt x="1763" y="1263"/>
                </a:cubicBezTo>
                <a:cubicBezTo>
                  <a:pt x="1784" y="1249"/>
                  <a:pt x="1803" y="1231"/>
                  <a:pt x="1821" y="1211"/>
                </a:cubicBezTo>
                <a:cubicBezTo>
                  <a:pt x="1823" y="1212"/>
                  <a:pt x="1826" y="1212"/>
                  <a:pt x="1829" y="1213"/>
                </a:cubicBezTo>
                <a:cubicBezTo>
                  <a:pt x="1862" y="1216"/>
                  <a:pt x="1889" y="1196"/>
                  <a:pt x="1912" y="1176"/>
                </a:cubicBezTo>
                <a:cubicBezTo>
                  <a:pt x="1913" y="1183"/>
                  <a:pt x="1916" y="1190"/>
                  <a:pt x="1921" y="1196"/>
                </a:cubicBezTo>
                <a:cubicBezTo>
                  <a:pt x="1933" y="1210"/>
                  <a:pt x="1952" y="1216"/>
                  <a:pt x="1969" y="1210"/>
                </a:cubicBezTo>
                <a:cubicBezTo>
                  <a:pt x="1992" y="1203"/>
                  <a:pt x="2012" y="1188"/>
                  <a:pt x="2029" y="1172"/>
                </a:cubicBezTo>
                <a:cubicBezTo>
                  <a:pt x="2038" y="1184"/>
                  <a:pt x="2052" y="1191"/>
                  <a:pt x="2067" y="1190"/>
                </a:cubicBezTo>
                <a:cubicBezTo>
                  <a:pt x="2072" y="1190"/>
                  <a:pt x="2078" y="1189"/>
                  <a:pt x="2083" y="1188"/>
                </a:cubicBezTo>
                <a:cubicBezTo>
                  <a:pt x="2080" y="1196"/>
                  <a:pt x="2078" y="1204"/>
                  <a:pt x="2077" y="1212"/>
                </a:cubicBezTo>
                <a:cubicBezTo>
                  <a:pt x="2077" y="1214"/>
                  <a:pt x="2077" y="1215"/>
                  <a:pt x="2077" y="1216"/>
                </a:cubicBezTo>
                <a:cubicBezTo>
                  <a:pt x="2077" y="1231"/>
                  <a:pt x="2084" y="1245"/>
                  <a:pt x="2096" y="1253"/>
                </a:cubicBezTo>
                <a:cubicBezTo>
                  <a:pt x="2110" y="1263"/>
                  <a:pt x="2127" y="1264"/>
                  <a:pt x="2142" y="1257"/>
                </a:cubicBezTo>
                <a:cubicBezTo>
                  <a:pt x="2157" y="1249"/>
                  <a:pt x="2171" y="1240"/>
                  <a:pt x="2183" y="1229"/>
                </a:cubicBezTo>
                <a:cubicBezTo>
                  <a:pt x="2181" y="1233"/>
                  <a:pt x="2180" y="1237"/>
                  <a:pt x="2179" y="1241"/>
                </a:cubicBezTo>
                <a:cubicBezTo>
                  <a:pt x="2178" y="1245"/>
                  <a:pt x="2177" y="1249"/>
                  <a:pt x="2177" y="1253"/>
                </a:cubicBezTo>
                <a:cubicBezTo>
                  <a:pt x="2177" y="1264"/>
                  <a:pt x="2182" y="1276"/>
                  <a:pt x="2190" y="1284"/>
                </a:cubicBezTo>
                <a:cubicBezTo>
                  <a:pt x="2201" y="1296"/>
                  <a:pt x="2218" y="1300"/>
                  <a:pt x="2233" y="1296"/>
                </a:cubicBezTo>
                <a:cubicBezTo>
                  <a:pt x="2235" y="1296"/>
                  <a:pt x="2237" y="1295"/>
                  <a:pt x="2239" y="1295"/>
                </a:cubicBezTo>
                <a:cubicBezTo>
                  <a:pt x="2239" y="1297"/>
                  <a:pt x="2240" y="1300"/>
                  <a:pt x="2242" y="1303"/>
                </a:cubicBezTo>
                <a:cubicBezTo>
                  <a:pt x="2250" y="1317"/>
                  <a:pt x="2264" y="1325"/>
                  <a:pt x="2280" y="1326"/>
                </a:cubicBezTo>
                <a:cubicBezTo>
                  <a:pt x="2319" y="1326"/>
                  <a:pt x="2357" y="1304"/>
                  <a:pt x="2397" y="1269"/>
                </a:cubicBezTo>
                <a:cubicBezTo>
                  <a:pt x="2397" y="1281"/>
                  <a:pt x="2402" y="1292"/>
                  <a:pt x="2411" y="1301"/>
                </a:cubicBezTo>
                <a:cubicBezTo>
                  <a:pt x="2428" y="1316"/>
                  <a:pt x="2454" y="1316"/>
                  <a:pt x="2471" y="1301"/>
                </a:cubicBezTo>
                <a:cubicBezTo>
                  <a:pt x="2472" y="1301"/>
                  <a:pt x="2473" y="1300"/>
                  <a:pt x="2473" y="1300"/>
                </a:cubicBezTo>
                <a:cubicBezTo>
                  <a:pt x="2473" y="1311"/>
                  <a:pt x="2477" y="1322"/>
                  <a:pt x="2485" y="1330"/>
                </a:cubicBezTo>
                <a:cubicBezTo>
                  <a:pt x="2502" y="1348"/>
                  <a:pt x="2530" y="1349"/>
                  <a:pt x="2548" y="1333"/>
                </a:cubicBezTo>
                <a:cubicBezTo>
                  <a:pt x="2570" y="1313"/>
                  <a:pt x="2570" y="1313"/>
                  <a:pt x="2570" y="1313"/>
                </a:cubicBezTo>
                <a:cubicBezTo>
                  <a:pt x="2595" y="1290"/>
                  <a:pt x="2628" y="1260"/>
                  <a:pt x="2660" y="1239"/>
                </a:cubicBezTo>
                <a:cubicBezTo>
                  <a:pt x="2675" y="1254"/>
                  <a:pt x="2698" y="1258"/>
                  <a:pt x="2716" y="1247"/>
                </a:cubicBezTo>
                <a:cubicBezTo>
                  <a:pt x="2744" y="1230"/>
                  <a:pt x="2762" y="1203"/>
                  <a:pt x="2763" y="1174"/>
                </a:cubicBezTo>
                <a:cubicBezTo>
                  <a:pt x="2763" y="1174"/>
                  <a:pt x="2763" y="1173"/>
                  <a:pt x="2763" y="1172"/>
                </a:cubicBezTo>
                <a:cubicBezTo>
                  <a:pt x="2763" y="1160"/>
                  <a:pt x="2759" y="1149"/>
                  <a:pt x="2751" y="1140"/>
                </a:cubicBezTo>
                <a:cubicBezTo>
                  <a:pt x="2743" y="1132"/>
                  <a:pt x="2732" y="1127"/>
                  <a:pt x="2721" y="1127"/>
                </a:cubicBezTo>
                <a:cubicBezTo>
                  <a:pt x="2741" y="1097"/>
                  <a:pt x="2759" y="1065"/>
                  <a:pt x="2766" y="1032"/>
                </a:cubicBezTo>
                <a:cubicBezTo>
                  <a:pt x="2766" y="1029"/>
                  <a:pt x="2767" y="1025"/>
                  <a:pt x="2767" y="1022"/>
                </a:cubicBezTo>
                <a:cubicBezTo>
                  <a:pt x="2767" y="1011"/>
                  <a:pt x="2763" y="1001"/>
                  <a:pt x="2755" y="992"/>
                </a:cubicBezTo>
                <a:cubicBezTo>
                  <a:pt x="2747" y="984"/>
                  <a:pt x="2737" y="979"/>
                  <a:pt x="2725" y="978"/>
                </a:cubicBezTo>
                <a:cubicBezTo>
                  <a:pt x="2729" y="967"/>
                  <a:pt x="2731" y="956"/>
                  <a:pt x="2731" y="945"/>
                </a:cubicBezTo>
                <a:cubicBezTo>
                  <a:pt x="2731" y="944"/>
                  <a:pt x="2731" y="942"/>
                  <a:pt x="2731" y="940"/>
                </a:cubicBezTo>
                <a:cubicBezTo>
                  <a:pt x="2731" y="928"/>
                  <a:pt x="2725" y="917"/>
                  <a:pt x="2716" y="909"/>
                </a:cubicBezTo>
                <a:cubicBezTo>
                  <a:pt x="2716" y="909"/>
                  <a:pt x="2716" y="909"/>
                  <a:pt x="2715" y="909"/>
                </a:cubicBezTo>
                <a:cubicBezTo>
                  <a:pt x="2737" y="885"/>
                  <a:pt x="2758" y="862"/>
                  <a:pt x="2777" y="837"/>
                </a:cubicBezTo>
                <a:cubicBezTo>
                  <a:pt x="2784" y="829"/>
                  <a:pt x="2787" y="819"/>
                  <a:pt x="2787" y="809"/>
                </a:cubicBezTo>
                <a:cubicBezTo>
                  <a:pt x="2787" y="797"/>
                  <a:pt x="2783" y="785"/>
                  <a:pt x="2774" y="777"/>
                </a:cubicBezTo>
                <a:cubicBezTo>
                  <a:pt x="2757" y="760"/>
                  <a:pt x="2731" y="760"/>
                  <a:pt x="2713" y="775"/>
                </a:cubicBezTo>
                <a:cubicBezTo>
                  <a:pt x="2663" y="818"/>
                  <a:pt x="2609" y="858"/>
                  <a:pt x="2556" y="896"/>
                </a:cubicBezTo>
                <a:cubicBezTo>
                  <a:pt x="2552" y="899"/>
                  <a:pt x="2548" y="902"/>
                  <a:pt x="2544" y="905"/>
                </a:cubicBezTo>
                <a:cubicBezTo>
                  <a:pt x="2595" y="839"/>
                  <a:pt x="2648" y="771"/>
                  <a:pt x="2709" y="715"/>
                </a:cubicBezTo>
                <a:cubicBezTo>
                  <a:pt x="2722" y="704"/>
                  <a:pt x="2735" y="693"/>
                  <a:pt x="2748" y="682"/>
                </a:cubicBezTo>
                <a:cubicBezTo>
                  <a:pt x="2759" y="673"/>
                  <a:pt x="2764" y="660"/>
                  <a:pt x="2764" y="647"/>
                </a:cubicBezTo>
                <a:cubicBezTo>
                  <a:pt x="2764" y="637"/>
                  <a:pt x="2761" y="627"/>
                  <a:pt x="2754" y="619"/>
                </a:cubicBezTo>
                <a:cubicBezTo>
                  <a:pt x="2738" y="600"/>
                  <a:pt x="2711" y="597"/>
                  <a:pt x="2691" y="612"/>
                </a:cubicBezTo>
                <a:cubicBezTo>
                  <a:pt x="2691" y="612"/>
                  <a:pt x="2690" y="613"/>
                  <a:pt x="2690" y="613"/>
                </a:cubicBezTo>
                <a:cubicBezTo>
                  <a:pt x="2690" y="613"/>
                  <a:pt x="2690" y="613"/>
                  <a:pt x="2690" y="613"/>
                </a:cubicBezTo>
                <a:cubicBezTo>
                  <a:pt x="2690" y="614"/>
                  <a:pt x="2689" y="614"/>
                  <a:pt x="2689" y="614"/>
                </a:cubicBezTo>
                <a:cubicBezTo>
                  <a:pt x="2684" y="618"/>
                  <a:pt x="2678" y="623"/>
                  <a:pt x="2673" y="627"/>
                </a:cubicBezTo>
                <a:cubicBezTo>
                  <a:pt x="2677" y="621"/>
                  <a:pt x="2679" y="614"/>
                  <a:pt x="2679" y="606"/>
                </a:cubicBezTo>
                <a:cubicBezTo>
                  <a:pt x="2679" y="598"/>
                  <a:pt x="2676" y="589"/>
                  <a:pt x="2671" y="582"/>
                </a:cubicBezTo>
                <a:cubicBezTo>
                  <a:pt x="2662" y="568"/>
                  <a:pt x="2647" y="561"/>
                  <a:pt x="2631" y="562"/>
                </a:cubicBezTo>
                <a:cubicBezTo>
                  <a:pt x="2645" y="551"/>
                  <a:pt x="2660" y="542"/>
                  <a:pt x="2674" y="533"/>
                </a:cubicBezTo>
                <a:cubicBezTo>
                  <a:pt x="2688" y="524"/>
                  <a:pt x="2696" y="509"/>
                  <a:pt x="2696" y="494"/>
                </a:cubicBezTo>
                <a:cubicBezTo>
                  <a:pt x="2696" y="486"/>
                  <a:pt x="2694" y="478"/>
                  <a:pt x="2689" y="471"/>
                </a:cubicBezTo>
                <a:cubicBezTo>
                  <a:pt x="2676" y="450"/>
                  <a:pt x="2649" y="443"/>
                  <a:pt x="2628" y="456"/>
                </a:cubicBezTo>
                <a:cubicBezTo>
                  <a:pt x="2628" y="456"/>
                  <a:pt x="2627" y="456"/>
                  <a:pt x="2627" y="456"/>
                </a:cubicBezTo>
                <a:cubicBezTo>
                  <a:pt x="2627" y="456"/>
                  <a:pt x="2627" y="456"/>
                  <a:pt x="2627" y="456"/>
                </a:cubicBezTo>
                <a:cubicBezTo>
                  <a:pt x="2627" y="456"/>
                  <a:pt x="2627" y="456"/>
                  <a:pt x="2627" y="456"/>
                </a:cubicBezTo>
                <a:cubicBezTo>
                  <a:pt x="2624" y="458"/>
                  <a:pt x="2620" y="460"/>
                  <a:pt x="2617" y="462"/>
                </a:cubicBezTo>
                <a:cubicBezTo>
                  <a:pt x="2625" y="456"/>
                  <a:pt x="2632" y="450"/>
                  <a:pt x="2640" y="443"/>
                </a:cubicBezTo>
                <a:cubicBezTo>
                  <a:pt x="2650" y="435"/>
                  <a:pt x="2656" y="422"/>
                  <a:pt x="2656" y="409"/>
                </a:cubicBezTo>
                <a:cubicBezTo>
                  <a:pt x="2656" y="400"/>
                  <a:pt x="2654" y="392"/>
                  <a:pt x="2649" y="384"/>
                </a:cubicBezTo>
                <a:cubicBezTo>
                  <a:pt x="2644" y="376"/>
                  <a:pt x="2636" y="371"/>
                  <a:pt x="2628" y="367"/>
                </a:cubicBezTo>
                <a:cubicBezTo>
                  <a:pt x="2633" y="364"/>
                  <a:pt x="2638" y="360"/>
                  <a:pt x="2643" y="357"/>
                </a:cubicBezTo>
                <a:cubicBezTo>
                  <a:pt x="2643" y="357"/>
                  <a:pt x="2642" y="357"/>
                  <a:pt x="2642" y="358"/>
                </a:cubicBezTo>
                <a:cubicBezTo>
                  <a:pt x="2643" y="357"/>
                  <a:pt x="2644" y="357"/>
                  <a:pt x="2644" y="356"/>
                </a:cubicBezTo>
                <a:cubicBezTo>
                  <a:pt x="2657" y="348"/>
                  <a:pt x="2663" y="334"/>
                  <a:pt x="2663" y="320"/>
                </a:cubicBezTo>
                <a:cubicBezTo>
                  <a:pt x="2663" y="311"/>
                  <a:pt x="2661" y="302"/>
                  <a:pt x="2656" y="294"/>
                </a:cubicBezTo>
                <a:cubicBezTo>
                  <a:pt x="2642" y="274"/>
                  <a:pt x="2614" y="269"/>
                  <a:pt x="2594" y="282"/>
                </a:cubicBezTo>
                <a:cubicBezTo>
                  <a:pt x="2593" y="282"/>
                  <a:pt x="2593" y="283"/>
                  <a:pt x="2592" y="283"/>
                </a:cubicBezTo>
                <a:cubicBezTo>
                  <a:pt x="2572" y="298"/>
                  <a:pt x="2547" y="309"/>
                  <a:pt x="2521" y="321"/>
                </a:cubicBezTo>
                <a:cubicBezTo>
                  <a:pt x="2516" y="323"/>
                  <a:pt x="2512" y="325"/>
                  <a:pt x="2508" y="327"/>
                </a:cubicBezTo>
                <a:cubicBezTo>
                  <a:pt x="2524" y="315"/>
                  <a:pt x="2540" y="302"/>
                  <a:pt x="2553" y="287"/>
                </a:cubicBezTo>
                <a:cubicBezTo>
                  <a:pt x="2561" y="278"/>
                  <a:pt x="2566" y="267"/>
                  <a:pt x="2566" y="256"/>
                </a:cubicBezTo>
                <a:cubicBezTo>
                  <a:pt x="2566" y="249"/>
                  <a:pt x="2564" y="241"/>
                  <a:pt x="2560" y="234"/>
                </a:cubicBezTo>
                <a:cubicBezTo>
                  <a:pt x="2550" y="217"/>
                  <a:pt x="2531" y="208"/>
                  <a:pt x="2512" y="212"/>
                </a:cubicBezTo>
                <a:cubicBezTo>
                  <a:pt x="2484" y="218"/>
                  <a:pt x="2457" y="232"/>
                  <a:pt x="2431" y="249"/>
                </a:cubicBezTo>
                <a:cubicBezTo>
                  <a:pt x="2436" y="242"/>
                  <a:pt x="2438" y="234"/>
                  <a:pt x="2438" y="226"/>
                </a:cubicBezTo>
                <a:cubicBezTo>
                  <a:pt x="2438" y="218"/>
                  <a:pt x="2436" y="210"/>
                  <a:pt x="2432" y="203"/>
                </a:cubicBezTo>
                <a:cubicBezTo>
                  <a:pt x="2421" y="184"/>
                  <a:pt x="2399" y="176"/>
                  <a:pt x="2378" y="183"/>
                </a:cubicBezTo>
                <a:cubicBezTo>
                  <a:pt x="2301" y="211"/>
                  <a:pt x="2231" y="266"/>
                  <a:pt x="2175" y="310"/>
                </a:cubicBezTo>
                <a:cubicBezTo>
                  <a:pt x="2086" y="380"/>
                  <a:pt x="2003" y="462"/>
                  <a:pt x="1913" y="568"/>
                </a:cubicBezTo>
                <a:cubicBezTo>
                  <a:pt x="1982" y="478"/>
                  <a:pt x="2056" y="390"/>
                  <a:pt x="2141" y="311"/>
                </a:cubicBezTo>
                <a:cubicBezTo>
                  <a:pt x="2148" y="305"/>
                  <a:pt x="2159" y="296"/>
                  <a:pt x="2172" y="286"/>
                </a:cubicBezTo>
                <a:cubicBezTo>
                  <a:pt x="2213" y="255"/>
                  <a:pt x="2259" y="219"/>
                  <a:pt x="2270" y="177"/>
                </a:cubicBezTo>
                <a:cubicBezTo>
                  <a:pt x="2271" y="174"/>
                  <a:pt x="2271" y="170"/>
                  <a:pt x="2271" y="166"/>
                </a:cubicBezTo>
                <a:cubicBezTo>
                  <a:pt x="2271" y="154"/>
                  <a:pt x="2266" y="142"/>
                  <a:pt x="2257" y="133"/>
                </a:cubicBezTo>
                <a:cubicBezTo>
                  <a:pt x="2246" y="122"/>
                  <a:pt x="2228" y="118"/>
                  <a:pt x="2213" y="123"/>
                </a:cubicBezTo>
                <a:cubicBezTo>
                  <a:pt x="2201" y="127"/>
                  <a:pt x="2189" y="132"/>
                  <a:pt x="2177" y="138"/>
                </a:cubicBezTo>
                <a:cubicBezTo>
                  <a:pt x="2175" y="136"/>
                  <a:pt x="2173" y="135"/>
                  <a:pt x="2170" y="135"/>
                </a:cubicBezTo>
                <a:cubicBezTo>
                  <a:pt x="2126" y="119"/>
                  <a:pt x="2074" y="143"/>
                  <a:pt x="2019" y="176"/>
                </a:cubicBezTo>
                <a:cubicBezTo>
                  <a:pt x="2025" y="160"/>
                  <a:pt x="2029" y="145"/>
                  <a:pt x="2029" y="130"/>
                </a:cubicBezTo>
                <a:cubicBezTo>
                  <a:pt x="2029" y="126"/>
                  <a:pt x="2028" y="122"/>
                  <a:pt x="2028" y="119"/>
                </a:cubicBezTo>
                <a:cubicBezTo>
                  <a:pt x="2025" y="98"/>
                  <a:pt x="2009" y="82"/>
                  <a:pt x="1988" y="80"/>
                </a:cubicBezTo>
                <a:cubicBezTo>
                  <a:pt x="1970" y="78"/>
                  <a:pt x="1952" y="81"/>
                  <a:pt x="1934" y="86"/>
                </a:cubicBezTo>
                <a:cubicBezTo>
                  <a:pt x="1934" y="86"/>
                  <a:pt x="1934" y="86"/>
                  <a:pt x="1934" y="86"/>
                </a:cubicBezTo>
                <a:cubicBezTo>
                  <a:pt x="1918" y="69"/>
                  <a:pt x="1890" y="68"/>
                  <a:pt x="1872" y="84"/>
                </a:cubicBezTo>
                <a:cubicBezTo>
                  <a:pt x="1866" y="88"/>
                  <a:pt x="1861" y="94"/>
                  <a:pt x="1856" y="99"/>
                </a:cubicBezTo>
                <a:cubicBezTo>
                  <a:pt x="1845" y="108"/>
                  <a:pt x="1833" y="117"/>
                  <a:pt x="1821" y="126"/>
                </a:cubicBezTo>
                <a:cubicBezTo>
                  <a:pt x="1823" y="121"/>
                  <a:pt x="1824" y="115"/>
                  <a:pt x="1825" y="109"/>
                </a:cubicBezTo>
                <a:cubicBezTo>
                  <a:pt x="1825" y="107"/>
                  <a:pt x="1825" y="105"/>
                  <a:pt x="1825" y="102"/>
                </a:cubicBezTo>
                <a:cubicBezTo>
                  <a:pt x="1825" y="90"/>
                  <a:pt x="1821" y="79"/>
                  <a:pt x="1812" y="70"/>
                </a:cubicBezTo>
                <a:cubicBezTo>
                  <a:pt x="1802" y="60"/>
                  <a:pt x="1787" y="56"/>
                  <a:pt x="1773" y="58"/>
                </a:cubicBezTo>
                <a:cubicBezTo>
                  <a:pt x="1714" y="68"/>
                  <a:pt x="1657" y="106"/>
                  <a:pt x="1611" y="136"/>
                </a:cubicBezTo>
                <a:cubicBezTo>
                  <a:pt x="1611" y="136"/>
                  <a:pt x="1610" y="137"/>
                  <a:pt x="1610" y="137"/>
                </a:cubicBezTo>
                <a:cubicBezTo>
                  <a:pt x="1610" y="135"/>
                  <a:pt x="1610" y="134"/>
                  <a:pt x="1610" y="132"/>
                </a:cubicBezTo>
                <a:cubicBezTo>
                  <a:pt x="1610" y="124"/>
                  <a:pt x="1608" y="116"/>
                  <a:pt x="1603" y="109"/>
                </a:cubicBezTo>
                <a:cubicBezTo>
                  <a:pt x="1593" y="91"/>
                  <a:pt x="1571" y="83"/>
                  <a:pt x="1551" y="89"/>
                </a:cubicBezTo>
                <a:cubicBezTo>
                  <a:pt x="1495" y="108"/>
                  <a:pt x="1446" y="151"/>
                  <a:pt x="1403" y="190"/>
                </a:cubicBezTo>
                <a:cubicBezTo>
                  <a:pt x="1405" y="183"/>
                  <a:pt x="1407" y="176"/>
                  <a:pt x="1408" y="169"/>
                </a:cubicBezTo>
                <a:cubicBezTo>
                  <a:pt x="1408" y="167"/>
                  <a:pt x="1408" y="165"/>
                  <a:pt x="1408" y="163"/>
                </a:cubicBezTo>
                <a:cubicBezTo>
                  <a:pt x="1408" y="162"/>
                  <a:pt x="1408" y="160"/>
                  <a:pt x="1408" y="159"/>
                </a:cubicBezTo>
                <a:cubicBezTo>
                  <a:pt x="1429" y="143"/>
                  <a:pt x="1450" y="127"/>
                  <a:pt x="1470" y="110"/>
                </a:cubicBezTo>
                <a:cubicBezTo>
                  <a:pt x="1481" y="101"/>
                  <a:pt x="1486" y="88"/>
                  <a:pt x="1486" y="76"/>
                </a:cubicBezTo>
                <a:cubicBezTo>
                  <a:pt x="1486" y="69"/>
                  <a:pt x="1485" y="62"/>
                  <a:pt x="1482" y="56"/>
                </a:cubicBezTo>
                <a:cubicBezTo>
                  <a:pt x="1472" y="37"/>
                  <a:pt x="1452" y="27"/>
                  <a:pt x="1431" y="32"/>
                </a:cubicBezTo>
                <a:cubicBezTo>
                  <a:pt x="1397" y="39"/>
                  <a:pt x="1365" y="56"/>
                  <a:pt x="1334" y="77"/>
                </a:cubicBezTo>
                <a:cubicBezTo>
                  <a:pt x="1321" y="43"/>
                  <a:pt x="1293" y="22"/>
                  <a:pt x="1254" y="17"/>
                </a:cubicBezTo>
                <a:cubicBezTo>
                  <a:pt x="1228" y="13"/>
                  <a:pt x="1202" y="17"/>
                  <a:pt x="1180" y="21"/>
                </a:cubicBezTo>
                <a:cubicBezTo>
                  <a:pt x="1084" y="39"/>
                  <a:pt x="1001" y="92"/>
                  <a:pt x="927" y="156"/>
                </a:cubicBezTo>
                <a:cubicBezTo>
                  <a:pt x="926" y="153"/>
                  <a:pt x="924" y="151"/>
                  <a:pt x="922" y="148"/>
                </a:cubicBezTo>
                <a:cubicBezTo>
                  <a:pt x="911" y="134"/>
                  <a:pt x="892" y="128"/>
                  <a:pt x="874" y="133"/>
                </a:cubicBezTo>
                <a:cubicBezTo>
                  <a:pt x="800" y="155"/>
                  <a:pt x="699" y="288"/>
                  <a:pt x="540" y="502"/>
                </a:cubicBezTo>
                <a:cubicBezTo>
                  <a:pt x="538" y="506"/>
                  <a:pt x="535" y="509"/>
                  <a:pt x="533" y="512"/>
                </a:cubicBezTo>
                <a:cubicBezTo>
                  <a:pt x="510" y="542"/>
                  <a:pt x="487" y="573"/>
                  <a:pt x="466" y="603"/>
                </a:cubicBezTo>
                <a:cubicBezTo>
                  <a:pt x="430" y="651"/>
                  <a:pt x="394" y="696"/>
                  <a:pt x="363" y="734"/>
                </a:cubicBezTo>
                <a:cubicBezTo>
                  <a:pt x="342" y="758"/>
                  <a:pt x="325" y="777"/>
                  <a:pt x="311" y="791"/>
                </a:cubicBezTo>
                <a:cubicBezTo>
                  <a:pt x="353" y="736"/>
                  <a:pt x="406" y="656"/>
                  <a:pt x="474" y="545"/>
                </a:cubicBezTo>
                <a:cubicBezTo>
                  <a:pt x="490" y="519"/>
                  <a:pt x="505" y="495"/>
                  <a:pt x="509" y="489"/>
                </a:cubicBezTo>
                <a:cubicBezTo>
                  <a:pt x="576" y="398"/>
                  <a:pt x="634" y="324"/>
                  <a:pt x="705" y="260"/>
                </a:cubicBezTo>
                <a:cubicBezTo>
                  <a:pt x="717" y="249"/>
                  <a:pt x="717" y="249"/>
                  <a:pt x="717" y="249"/>
                </a:cubicBezTo>
                <a:cubicBezTo>
                  <a:pt x="739" y="231"/>
                  <a:pt x="763" y="210"/>
                  <a:pt x="778" y="182"/>
                </a:cubicBezTo>
                <a:cubicBezTo>
                  <a:pt x="782" y="175"/>
                  <a:pt x="784" y="167"/>
                  <a:pt x="784" y="160"/>
                </a:cubicBezTo>
                <a:cubicBezTo>
                  <a:pt x="784" y="148"/>
                  <a:pt x="779" y="136"/>
                  <a:pt x="770" y="127"/>
                </a:cubicBezTo>
                <a:cubicBezTo>
                  <a:pt x="755" y="113"/>
                  <a:pt x="732" y="111"/>
                  <a:pt x="715" y="122"/>
                </a:cubicBezTo>
                <a:cubicBezTo>
                  <a:pt x="605" y="192"/>
                  <a:pt x="514" y="303"/>
                  <a:pt x="433" y="402"/>
                </a:cubicBezTo>
                <a:cubicBezTo>
                  <a:pt x="420" y="418"/>
                  <a:pt x="420" y="418"/>
                  <a:pt x="420" y="418"/>
                </a:cubicBezTo>
                <a:cubicBezTo>
                  <a:pt x="376" y="472"/>
                  <a:pt x="332" y="529"/>
                  <a:pt x="293" y="590"/>
                </a:cubicBezTo>
                <a:cubicBezTo>
                  <a:pt x="327" y="536"/>
                  <a:pt x="367" y="484"/>
                  <a:pt x="404" y="437"/>
                </a:cubicBezTo>
                <a:cubicBezTo>
                  <a:pt x="433" y="400"/>
                  <a:pt x="459" y="360"/>
                  <a:pt x="484" y="321"/>
                </a:cubicBezTo>
                <a:cubicBezTo>
                  <a:pt x="515" y="272"/>
                  <a:pt x="545" y="226"/>
                  <a:pt x="580" y="187"/>
                </a:cubicBezTo>
                <a:cubicBezTo>
                  <a:pt x="592" y="177"/>
                  <a:pt x="603" y="166"/>
                  <a:pt x="615" y="155"/>
                </a:cubicBezTo>
                <a:cubicBezTo>
                  <a:pt x="625" y="150"/>
                  <a:pt x="640" y="146"/>
                  <a:pt x="651" y="143"/>
                </a:cubicBezTo>
                <a:cubicBezTo>
                  <a:pt x="687" y="134"/>
                  <a:pt x="732" y="122"/>
                  <a:pt x="753" y="82"/>
                </a:cubicBezTo>
                <a:cubicBezTo>
                  <a:pt x="756" y="76"/>
                  <a:pt x="758" y="69"/>
                  <a:pt x="758" y="62"/>
                </a:cubicBezTo>
                <a:cubicBezTo>
                  <a:pt x="758" y="56"/>
                  <a:pt x="757" y="50"/>
                  <a:pt x="754" y="44"/>
                </a:cubicBezTo>
                <a:cubicBezTo>
                  <a:pt x="749" y="32"/>
                  <a:pt x="739" y="23"/>
                  <a:pt x="726" y="19"/>
                </a:cubicBezTo>
                <a:cubicBezTo>
                  <a:pt x="669" y="0"/>
                  <a:pt x="594" y="50"/>
                  <a:pt x="573" y="70"/>
                </a:cubicBezTo>
                <a:close/>
                <a:moveTo>
                  <a:pt x="1117" y="136"/>
                </a:moveTo>
                <a:cubicBezTo>
                  <a:pt x="1109" y="140"/>
                  <a:pt x="1102" y="144"/>
                  <a:pt x="1095" y="149"/>
                </a:cubicBezTo>
                <a:cubicBezTo>
                  <a:pt x="1094" y="149"/>
                  <a:pt x="1094" y="148"/>
                  <a:pt x="1093" y="148"/>
                </a:cubicBezTo>
                <a:cubicBezTo>
                  <a:pt x="1101" y="143"/>
                  <a:pt x="1109" y="139"/>
                  <a:pt x="1117" y="136"/>
                </a:cubicBezTo>
                <a:close/>
                <a:moveTo>
                  <a:pt x="1249" y="107"/>
                </a:moveTo>
                <a:cubicBezTo>
                  <a:pt x="1250" y="108"/>
                  <a:pt x="1250" y="108"/>
                  <a:pt x="1250" y="108"/>
                </a:cubicBezTo>
                <a:cubicBezTo>
                  <a:pt x="1250" y="108"/>
                  <a:pt x="1250" y="109"/>
                  <a:pt x="1250" y="110"/>
                </a:cubicBezTo>
                <a:cubicBezTo>
                  <a:pt x="1250" y="115"/>
                  <a:pt x="1249" y="125"/>
                  <a:pt x="1240" y="146"/>
                </a:cubicBezTo>
                <a:cubicBezTo>
                  <a:pt x="1239" y="137"/>
                  <a:pt x="1236" y="128"/>
                  <a:pt x="1230" y="120"/>
                </a:cubicBezTo>
                <a:cubicBezTo>
                  <a:pt x="1225" y="114"/>
                  <a:pt x="1218" y="110"/>
                  <a:pt x="1211" y="107"/>
                </a:cubicBezTo>
                <a:cubicBezTo>
                  <a:pt x="1237" y="104"/>
                  <a:pt x="1246" y="105"/>
                  <a:pt x="1249" y="107"/>
                </a:cubicBezTo>
                <a:close/>
                <a:moveTo>
                  <a:pt x="590" y="586"/>
                </a:moveTo>
                <a:cubicBezTo>
                  <a:pt x="580" y="605"/>
                  <a:pt x="569" y="624"/>
                  <a:pt x="559" y="643"/>
                </a:cubicBezTo>
                <a:cubicBezTo>
                  <a:pt x="543" y="673"/>
                  <a:pt x="543" y="673"/>
                  <a:pt x="543" y="673"/>
                </a:cubicBezTo>
                <a:cubicBezTo>
                  <a:pt x="527" y="702"/>
                  <a:pt x="509" y="735"/>
                  <a:pt x="494" y="771"/>
                </a:cubicBezTo>
                <a:cubicBezTo>
                  <a:pt x="473" y="803"/>
                  <a:pt x="452" y="836"/>
                  <a:pt x="432" y="869"/>
                </a:cubicBezTo>
                <a:cubicBezTo>
                  <a:pt x="409" y="905"/>
                  <a:pt x="385" y="942"/>
                  <a:pt x="361" y="979"/>
                </a:cubicBezTo>
                <a:cubicBezTo>
                  <a:pt x="395" y="888"/>
                  <a:pt x="440" y="801"/>
                  <a:pt x="496" y="717"/>
                </a:cubicBezTo>
                <a:cubicBezTo>
                  <a:pt x="510" y="695"/>
                  <a:pt x="526" y="674"/>
                  <a:pt x="541" y="652"/>
                </a:cubicBezTo>
                <a:cubicBezTo>
                  <a:pt x="557" y="631"/>
                  <a:pt x="573" y="609"/>
                  <a:pt x="590" y="586"/>
                </a:cubicBezTo>
                <a:close/>
                <a:moveTo>
                  <a:pt x="665" y="689"/>
                </a:moveTo>
                <a:cubicBezTo>
                  <a:pt x="675" y="674"/>
                  <a:pt x="684" y="659"/>
                  <a:pt x="694" y="645"/>
                </a:cubicBezTo>
                <a:cubicBezTo>
                  <a:pt x="667" y="690"/>
                  <a:pt x="642" y="734"/>
                  <a:pt x="620" y="775"/>
                </a:cubicBezTo>
                <a:cubicBezTo>
                  <a:pt x="615" y="779"/>
                  <a:pt x="611" y="783"/>
                  <a:pt x="606" y="787"/>
                </a:cubicBezTo>
                <a:cubicBezTo>
                  <a:pt x="625" y="755"/>
                  <a:pt x="645" y="722"/>
                  <a:pt x="665" y="689"/>
                </a:cubicBezTo>
                <a:close/>
                <a:moveTo>
                  <a:pt x="636" y="1095"/>
                </a:moveTo>
                <a:cubicBezTo>
                  <a:pt x="635" y="1096"/>
                  <a:pt x="634" y="1097"/>
                  <a:pt x="633" y="1098"/>
                </a:cubicBezTo>
                <a:cubicBezTo>
                  <a:pt x="633" y="1098"/>
                  <a:pt x="633" y="1097"/>
                  <a:pt x="633" y="1097"/>
                </a:cubicBezTo>
                <a:cubicBezTo>
                  <a:pt x="634" y="1096"/>
                  <a:pt x="635" y="1095"/>
                  <a:pt x="636" y="1095"/>
                </a:cubicBezTo>
                <a:close/>
                <a:moveTo>
                  <a:pt x="1275" y="453"/>
                </a:moveTo>
                <a:cubicBezTo>
                  <a:pt x="1244" y="495"/>
                  <a:pt x="1217" y="535"/>
                  <a:pt x="1196" y="569"/>
                </a:cubicBezTo>
                <a:cubicBezTo>
                  <a:pt x="1154" y="636"/>
                  <a:pt x="1115" y="711"/>
                  <a:pt x="1074" y="800"/>
                </a:cubicBezTo>
                <a:cubicBezTo>
                  <a:pt x="1066" y="811"/>
                  <a:pt x="1059" y="823"/>
                  <a:pt x="1051" y="834"/>
                </a:cubicBezTo>
                <a:cubicBezTo>
                  <a:pt x="1004" y="903"/>
                  <a:pt x="956" y="975"/>
                  <a:pt x="905" y="1042"/>
                </a:cubicBezTo>
                <a:cubicBezTo>
                  <a:pt x="891" y="1061"/>
                  <a:pt x="891" y="1061"/>
                  <a:pt x="891" y="1061"/>
                </a:cubicBezTo>
                <a:cubicBezTo>
                  <a:pt x="889" y="1064"/>
                  <a:pt x="886" y="1068"/>
                  <a:pt x="882" y="1073"/>
                </a:cubicBezTo>
                <a:cubicBezTo>
                  <a:pt x="893" y="1042"/>
                  <a:pt x="906" y="1011"/>
                  <a:pt x="916" y="988"/>
                </a:cubicBezTo>
                <a:cubicBezTo>
                  <a:pt x="926" y="964"/>
                  <a:pt x="926" y="964"/>
                  <a:pt x="926" y="964"/>
                </a:cubicBezTo>
                <a:cubicBezTo>
                  <a:pt x="974" y="842"/>
                  <a:pt x="1042" y="721"/>
                  <a:pt x="1129" y="605"/>
                </a:cubicBezTo>
                <a:cubicBezTo>
                  <a:pt x="1145" y="584"/>
                  <a:pt x="1162" y="563"/>
                  <a:pt x="1179" y="542"/>
                </a:cubicBezTo>
                <a:cubicBezTo>
                  <a:pt x="1210" y="511"/>
                  <a:pt x="1242" y="482"/>
                  <a:pt x="1275" y="453"/>
                </a:cubicBezTo>
                <a:close/>
                <a:moveTo>
                  <a:pt x="1253" y="701"/>
                </a:moveTo>
                <a:cubicBezTo>
                  <a:pt x="1290" y="652"/>
                  <a:pt x="1332" y="597"/>
                  <a:pt x="1378" y="541"/>
                </a:cubicBezTo>
                <a:cubicBezTo>
                  <a:pt x="1360" y="567"/>
                  <a:pt x="1341" y="594"/>
                  <a:pt x="1322" y="623"/>
                </a:cubicBezTo>
                <a:cubicBezTo>
                  <a:pt x="1282" y="683"/>
                  <a:pt x="1244" y="745"/>
                  <a:pt x="1207" y="805"/>
                </a:cubicBezTo>
                <a:cubicBezTo>
                  <a:pt x="1198" y="820"/>
                  <a:pt x="1188" y="836"/>
                  <a:pt x="1179" y="851"/>
                </a:cubicBezTo>
                <a:cubicBezTo>
                  <a:pt x="1190" y="819"/>
                  <a:pt x="1202" y="787"/>
                  <a:pt x="1214" y="755"/>
                </a:cubicBezTo>
                <a:cubicBezTo>
                  <a:pt x="1227" y="737"/>
                  <a:pt x="1240" y="719"/>
                  <a:pt x="1253" y="701"/>
                </a:cubicBezTo>
                <a:close/>
                <a:moveTo>
                  <a:pt x="1852" y="240"/>
                </a:moveTo>
                <a:cubicBezTo>
                  <a:pt x="1872" y="226"/>
                  <a:pt x="1872" y="226"/>
                  <a:pt x="1872" y="226"/>
                </a:cubicBezTo>
                <a:cubicBezTo>
                  <a:pt x="1874" y="224"/>
                  <a:pt x="1877" y="222"/>
                  <a:pt x="1880" y="220"/>
                </a:cubicBezTo>
                <a:cubicBezTo>
                  <a:pt x="1866" y="236"/>
                  <a:pt x="1852" y="251"/>
                  <a:pt x="1839" y="264"/>
                </a:cubicBezTo>
                <a:cubicBezTo>
                  <a:pt x="1825" y="279"/>
                  <a:pt x="1813" y="292"/>
                  <a:pt x="1805" y="302"/>
                </a:cubicBezTo>
                <a:cubicBezTo>
                  <a:pt x="1788" y="323"/>
                  <a:pt x="1771" y="345"/>
                  <a:pt x="1753" y="367"/>
                </a:cubicBezTo>
                <a:cubicBezTo>
                  <a:pt x="1683" y="431"/>
                  <a:pt x="1622" y="502"/>
                  <a:pt x="1572" y="578"/>
                </a:cubicBezTo>
                <a:cubicBezTo>
                  <a:pt x="1555" y="603"/>
                  <a:pt x="1539" y="629"/>
                  <a:pt x="1525" y="656"/>
                </a:cubicBezTo>
                <a:cubicBezTo>
                  <a:pt x="1506" y="680"/>
                  <a:pt x="1487" y="704"/>
                  <a:pt x="1469" y="729"/>
                </a:cubicBezTo>
                <a:cubicBezTo>
                  <a:pt x="1449" y="756"/>
                  <a:pt x="1429" y="783"/>
                  <a:pt x="1410" y="811"/>
                </a:cubicBezTo>
                <a:cubicBezTo>
                  <a:pt x="1419" y="788"/>
                  <a:pt x="1428" y="766"/>
                  <a:pt x="1438" y="743"/>
                </a:cubicBezTo>
                <a:cubicBezTo>
                  <a:pt x="1444" y="735"/>
                  <a:pt x="1450" y="727"/>
                  <a:pt x="1455" y="719"/>
                </a:cubicBezTo>
                <a:cubicBezTo>
                  <a:pt x="1549" y="587"/>
                  <a:pt x="1647" y="462"/>
                  <a:pt x="1749" y="349"/>
                </a:cubicBezTo>
                <a:cubicBezTo>
                  <a:pt x="1749" y="349"/>
                  <a:pt x="1797" y="294"/>
                  <a:pt x="1797" y="294"/>
                </a:cubicBezTo>
                <a:cubicBezTo>
                  <a:pt x="1807" y="281"/>
                  <a:pt x="1818" y="269"/>
                  <a:pt x="1829" y="257"/>
                </a:cubicBezTo>
                <a:cubicBezTo>
                  <a:pt x="1837" y="251"/>
                  <a:pt x="1844" y="245"/>
                  <a:pt x="1852" y="240"/>
                </a:cubicBezTo>
                <a:close/>
                <a:moveTo>
                  <a:pt x="1894" y="365"/>
                </a:moveTo>
                <a:cubicBezTo>
                  <a:pt x="1808" y="450"/>
                  <a:pt x="1732" y="541"/>
                  <a:pt x="1666" y="637"/>
                </a:cubicBezTo>
                <a:cubicBezTo>
                  <a:pt x="1654" y="654"/>
                  <a:pt x="1643" y="672"/>
                  <a:pt x="1632" y="689"/>
                </a:cubicBezTo>
                <a:cubicBezTo>
                  <a:pt x="1613" y="709"/>
                  <a:pt x="1595" y="729"/>
                  <a:pt x="1577" y="748"/>
                </a:cubicBezTo>
                <a:cubicBezTo>
                  <a:pt x="1584" y="734"/>
                  <a:pt x="1592" y="720"/>
                  <a:pt x="1600" y="706"/>
                </a:cubicBezTo>
                <a:cubicBezTo>
                  <a:pt x="1674" y="609"/>
                  <a:pt x="1749" y="515"/>
                  <a:pt x="1818" y="429"/>
                </a:cubicBezTo>
                <a:cubicBezTo>
                  <a:pt x="1842" y="407"/>
                  <a:pt x="1868" y="386"/>
                  <a:pt x="1894" y="365"/>
                </a:cubicBezTo>
                <a:close/>
                <a:moveTo>
                  <a:pt x="2264" y="375"/>
                </a:moveTo>
                <a:cubicBezTo>
                  <a:pt x="2282" y="361"/>
                  <a:pt x="2301" y="348"/>
                  <a:pt x="2321" y="335"/>
                </a:cubicBezTo>
                <a:cubicBezTo>
                  <a:pt x="2335" y="325"/>
                  <a:pt x="2350" y="315"/>
                  <a:pt x="2364" y="305"/>
                </a:cubicBezTo>
                <a:cubicBezTo>
                  <a:pt x="2357" y="312"/>
                  <a:pt x="2349" y="320"/>
                  <a:pt x="2342" y="327"/>
                </a:cubicBezTo>
                <a:cubicBezTo>
                  <a:pt x="2336" y="331"/>
                  <a:pt x="2329" y="335"/>
                  <a:pt x="2323" y="340"/>
                </a:cubicBezTo>
                <a:cubicBezTo>
                  <a:pt x="2134" y="479"/>
                  <a:pt x="1989" y="622"/>
                  <a:pt x="1879" y="775"/>
                </a:cubicBezTo>
                <a:cubicBezTo>
                  <a:pt x="1873" y="785"/>
                  <a:pt x="1866" y="795"/>
                  <a:pt x="1859" y="805"/>
                </a:cubicBezTo>
                <a:cubicBezTo>
                  <a:pt x="1837" y="827"/>
                  <a:pt x="1816" y="850"/>
                  <a:pt x="1794" y="873"/>
                </a:cubicBezTo>
                <a:cubicBezTo>
                  <a:pt x="1822" y="832"/>
                  <a:pt x="1852" y="791"/>
                  <a:pt x="1883" y="751"/>
                </a:cubicBezTo>
                <a:cubicBezTo>
                  <a:pt x="1979" y="634"/>
                  <a:pt x="2107" y="491"/>
                  <a:pt x="2264" y="375"/>
                </a:cubicBezTo>
                <a:close/>
                <a:moveTo>
                  <a:pt x="1932" y="859"/>
                </a:moveTo>
                <a:cubicBezTo>
                  <a:pt x="2029" y="762"/>
                  <a:pt x="2029" y="762"/>
                  <a:pt x="2029" y="762"/>
                </a:cubicBezTo>
                <a:cubicBezTo>
                  <a:pt x="2033" y="757"/>
                  <a:pt x="2038" y="752"/>
                  <a:pt x="2043" y="748"/>
                </a:cubicBezTo>
                <a:cubicBezTo>
                  <a:pt x="2009" y="799"/>
                  <a:pt x="1977" y="852"/>
                  <a:pt x="1946" y="903"/>
                </a:cubicBezTo>
                <a:cubicBezTo>
                  <a:pt x="1923" y="943"/>
                  <a:pt x="1923" y="943"/>
                  <a:pt x="1923" y="943"/>
                </a:cubicBezTo>
                <a:cubicBezTo>
                  <a:pt x="1914" y="958"/>
                  <a:pt x="1903" y="973"/>
                  <a:pt x="1893" y="989"/>
                </a:cubicBezTo>
                <a:cubicBezTo>
                  <a:pt x="1871" y="1013"/>
                  <a:pt x="1849" y="1037"/>
                  <a:pt x="1829" y="1060"/>
                </a:cubicBezTo>
                <a:cubicBezTo>
                  <a:pt x="1856" y="989"/>
                  <a:pt x="1889" y="923"/>
                  <a:pt x="1929" y="862"/>
                </a:cubicBezTo>
                <a:cubicBezTo>
                  <a:pt x="1930" y="861"/>
                  <a:pt x="1931" y="860"/>
                  <a:pt x="1932" y="859"/>
                </a:cubicBezTo>
                <a:close/>
              </a:path>
            </a:pathLst>
          </a:custGeom>
          <a:solidFill>
            <a:schemeClr val="bg1">
              <a:lumMod val="50000"/>
            </a:schemeClr>
          </a:solidFill>
          <a:ln>
            <a:noFill/>
          </a:ln>
        </p:spPr>
        <p:txBody>
          <a:bodyPr/>
          <a:lstStyle/>
          <a:p>
            <a:endParaRPr lang="zh-CN" altLang="en-US">
              <a:latin typeface="Arial"/>
              <a:ea typeface="微软雅黑"/>
              <a:sym typeface="Arial"/>
            </a:endParaRPr>
          </a:p>
        </p:txBody>
      </p:sp>
      <p:sp>
        <p:nvSpPr>
          <p:cNvPr id="6" name="文本框 5"/>
          <p:cNvSpPr txBox="1"/>
          <p:nvPr/>
        </p:nvSpPr>
        <p:spPr>
          <a:xfrm>
            <a:off x="4441371" y="3977490"/>
            <a:ext cx="3498980" cy="646331"/>
          </a:xfrm>
          <a:prstGeom prst="rect">
            <a:avLst/>
          </a:prstGeom>
          <a:noFill/>
        </p:spPr>
        <p:txBody>
          <a:bodyPr wrap="square" rtlCol="0">
            <a:spAutoFit/>
          </a:bodyPr>
          <a:lstStyle/>
          <a:p>
            <a:pPr algn="dist"/>
            <a:r>
              <a:rPr lang="zh-CN" altLang="en-US" sz="3600" b="1" dirty="0">
                <a:latin typeface="微软雅黑" panose="020B0503020204020204" pitchFamily="34" charset="-122"/>
                <a:ea typeface="微软雅黑" panose="020B0503020204020204" pitchFamily="34" charset="-122"/>
              </a:rPr>
              <a:t>  项目心得</a:t>
            </a:r>
          </a:p>
        </p:txBody>
      </p:sp>
      <p:grpSp>
        <p:nvGrpSpPr>
          <p:cNvPr id="31" name="Group 70"/>
          <p:cNvGrpSpPr/>
          <p:nvPr/>
        </p:nvGrpSpPr>
        <p:grpSpPr>
          <a:xfrm>
            <a:off x="2769610" y="795534"/>
            <a:ext cx="6600172" cy="5135635"/>
            <a:chOff x="-1" y="0"/>
            <a:chExt cx="2335461" cy="1802808"/>
          </a:xfrm>
        </p:grpSpPr>
        <p:sp>
          <p:nvSpPr>
            <p:cNvPr id="32" name="chenying0907 66"/>
            <p:cNvSpPr/>
            <p:nvPr/>
          </p:nvSpPr>
          <p:spPr>
            <a:xfrm>
              <a:off x="88900" y="177800"/>
              <a:ext cx="2125877" cy="1425521"/>
            </a:xfrm>
            <a:custGeom>
              <a:avLst/>
              <a:gdLst/>
              <a:ahLst/>
              <a:cxnLst>
                <a:cxn ang="0">
                  <a:pos x="wd2" y="hd2"/>
                </a:cxn>
                <a:cxn ang="5400000">
                  <a:pos x="wd2" y="hd2"/>
                </a:cxn>
                <a:cxn ang="10800000">
                  <a:pos x="wd2" y="hd2"/>
                </a:cxn>
                <a:cxn ang="16200000">
                  <a:pos x="wd2" y="hd2"/>
                </a:cxn>
              </a:cxnLst>
              <a:rect l="0" t="0" r="r" b="b"/>
              <a:pathLst>
                <a:path w="21339" h="21550" extrusionOk="0">
                  <a:moveTo>
                    <a:pt x="21281" y="131"/>
                  </a:moveTo>
                  <a:cubicBezTo>
                    <a:pt x="20628" y="31"/>
                    <a:pt x="2649" y="215"/>
                    <a:pt x="166" y="0"/>
                  </a:cubicBezTo>
                  <a:cubicBezTo>
                    <a:pt x="70" y="3334"/>
                    <a:pt x="43" y="6398"/>
                    <a:pt x="99" y="9794"/>
                  </a:cubicBezTo>
                  <a:cubicBezTo>
                    <a:pt x="201" y="15985"/>
                    <a:pt x="-129" y="17592"/>
                    <a:pt x="60" y="21542"/>
                  </a:cubicBezTo>
                  <a:cubicBezTo>
                    <a:pt x="1560" y="21600"/>
                    <a:pt x="19091" y="21287"/>
                    <a:pt x="21090" y="21542"/>
                  </a:cubicBezTo>
                  <a:cubicBezTo>
                    <a:pt x="21175" y="18119"/>
                    <a:pt x="21202" y="17551"/>
                    <a:pt x="21175" y="14349"/>
                  </a:cubicBezTo>
                  <a:cubicBezTo>
                    <a:pt x="21134" y="9458"/>
                    <a:pt x="21471" y="5014"/>
                    <a:pt x="21281" y="131"/>
                  </a:cubicBezTo>
                  <a:close/>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sp>
          <p:nvSpPr>
            <p:cNvPr id="33" name="chenying0907 67"/>
            <p:cNvSpPr/>
            <p:nvPr/>
          </p:nvSpPr>
          <p:spPr>
            <a:xfrm>
              <a:off x="-1" y="0"/>
              <a:ext cx="2335461" cy="184474"/>
            </a:xfrm>
            <a:custGeom>
              <a:avLst/>
              <a:gdLst/>
              <a:ahLst/>
              <a:cxnLst>
                <a:cxn ang="0">
                  <a:pos x="wd2" y="hd2"/>
                </a:cxn>
                <a:cxn ang="5400000">
                  <a:pos x="wd2" y="hd2"/>
                </a:cxn>
                <a:cxn ang="10800000">
                  <a:pos x="wd2" y="hd2"/>
                </a:cxn>
                <a:cxn ang="16200000">
                  <a:pos x="wd2" y="hd2"/>
                </a:cxn>
              </a:cxnLst>
              <a:rect l="0" t="0" r="r" b="b"/>
              <a:pathLst>
                <a:path w="21311" h="19061" extrusionOk="0">
                  <a:moveTo>
                    <a:pt x="902" y="18172"/>
                  </a:moveTo>
                  <a:cubicBezTo>
                    <a:pt x="357" y="17727"/>
                    <a:pt x="-200" y="12317"/>
                    <a:pt x="71" y="5707"/>
                  </a:cubicBezTo>
                  <a:cubicBezTo>
                    <a:pt x="379" y="-1823"/>
                    <a:pt x="1461" y="270"/>
                    <a:pt x="2010" y="259"/>
                  </a:cubicBezTo>
                  <a:cubicBezTo>
                    <a:pt x="7486" y="145"/>
                    <a:pt x="12959" y="733"/>
                    <a:pt x="18433" y="1907"/>
                  </a:cubicBezTo>
                  <a:cubicBezTo>
                    <a:pt x="19405" y="2115"/>
                    <a:pt x="21400" y="-2382"/>
                    <a:pt x="21308" y="14217"/>
                  </a:cubicBezTo>
                  <a:cubicBezTo>
                    <a:pt x="21311" y="19032"/>
                    <a:pt x="20486" y="19218"/>
                    <a:pt x="19999" y="19008"/>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sp>
          <p:nvSpPr>
            <p:cNvPr id="34" name="chenying0907 68"/>
            <p:cNvSpPr/>
            <p:nvPr/>
          </p:nvSpPr>
          <p:spPr>
            <a:xfrm>
              <a:off x="1130300" y="1600199"/>
              <a:ext cx="20498" cy="202609"/>
            </a:xfrm>
            <a:custGeom>
              <a:avLst/>
              <a:gdLst/>
              <a:ahLst/>
              <a:cxnLst>
                <a:cxn ang="0">
                  <a:pos x="wd2" y="hd2"/>
                </a:cxn>
                <a:cxn ang="5400000">
                  <a:pos x="wd2" y="hd2"/>
                </a:cxn>
                <a:cxn ang="10800000">
                  <a:pos x="wd2" y="hd2"/>
                </a:cxn>
                <a:cxn ang="16200000">
                  <a:pos x="wd2" y="hd2"/>
                </a:cxn>
              </a:cxnLst>
              <a:rect l="0" t="0" r="r" b="b"/>
              <a:pathLst>
                <a:path w="16358" h="19845" extrusionOk="0">
                  <a:moveTo>
                    <a:pt x="0" y="0"/>
                  </a:moveTo>
                  <a:cubicBezTo>
                    <a:pt x="21600" y="4703"/>
                    <a:pt x="13319" y="10461"/>
                    <a:pt x="16331" y="15310"/>
                  </a:cubicBezTo>
                  <a:cubicBezTo>
                    <a:pt x="16793" y="16055"/>
                    <a:pt x="11256" y="21600"/>
                    <a:pt x="11542" y="19282"/>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grpSp>
      <p:grpSp>
        <p:nvGrpSpPr>
          <p:cNvPr id="2" name="组 1"/>
          <p:cNvGrpSpPr/>
          <p:nvPr/>
        </p:nvGrpSpPr>
        <p:grpSpPr>
          <a:xfrm>
            <a:off x="5084257" y="1965052"/>
            <a:ext cx="1623568" cy="1509690"/>
            <a:chOff x="4431238" y="1508012"/>
            <a:chExt cx="2360904" cy="2195308"/>
          </a:xfrm>
        </p:grpSpPr>
        <p:sp>
          <p:nvSpPr>
            <p:cNvPr id="37" name="chenying0907 201"/>
            <p:cNvSpPr/>
            <p:nvPr/>
          </p:nvSpPr>
          <p:spPr>
            <a:xfrm>
              <a:off x="4431238" y="1508012"/>
              <a:ext cx="2360904" cy="2195308"/>
            </a:xfrm>
            <a:custGeom>
              <a:avLst/>
              <a:gdLst/>
              <a:ahLst/>
              <a:cxnLst>
                <a:cxn ang="0">
                  <a:pos x="wd2" y="hd2"/>
                </a:cxn>
                <a:cxn ang="5400000">
                  <a:pos x="wd2" y="hd2"/>
                </a:cxn>
                <a:cxn ang="10800000">
                  <a:pos x="wd2" y="hd2"/>
                </a:cxn>
                <a:cxn ang="16200000">
                  <a:pos x="wd2" y="hd2"/>
                </a:cxn>
              </a:cxnLst>
              <a:rect l="0" t="0" r="r" b="b"/>
              <a:pathLst>
                <a:path w="21600" h="21600" extrusionOk="0">
                  <a:moveTo>
                    <a:pt x="21010" y="4955"/>
                  </a:moveTo>
                  <a:cubicBezTo>
                    <a:pt x="18465" y="9425"/>
                    <a:pt x="18297" y="14113"/>
                    <a:pt x="21600" y="18296"/>
                  </a:cubicBezTo>
                  <a:cubicBezTo>
                    <a:pt x="14274" y="17484"/>
                    <a:pt x="12639" y="14333"/>
                    <a:pt x="6691" y="21600"/>
                  </a:cubicBezTo>
                  <a:cubicBezTo>
                    <a:pt x="10802" y="16578"/>
                    <a:pt x="3281" y="10613"/>
                    <a:pt x="0" y="8990"/>
                  </a:cubicBezTo>
                  <a:cubicBezTo>
                    <a:pt x="4976" y="11451"/>
                    <a:pt x="9737" y="4157"/>
                    <a:pt x="10108" y="0"/>
                  </a:cubicBezTo>
                  <a:cubicBezTo>
                    <a:pt x="12265" y="4785"/>
                    <a:pt x="16387" y="6388"/>
                    <a:pt x="21010" y="4955"/>
                  </a:cubicBezTo>
                  <a:close/>
                </a:path>
              </a:pathLst>
            </a:custGeom>
            <a:solidFill>
              <a:schemeClr val="bg1">
                <a:lumMod val="95000"/>
              </a:schemeClr>
            </a:solidFill>
            <a:ln w="38100">
              <a:solidFill>
                <a:schemeClr val="tx1">
                  <a:lumMod val="75000"/>
                  <a:lumOff val="25000"/>
                </a:schemeClr>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sp>
          <p:nvSpPr>
            <p:cNvPr id="36" name="文本框 35"/>
            <p:cNvSpPr txBox="1"/>
            <p:nvPr/>
          </p:nvSpPr>
          <p:spPr>
            <a:xfrm>
              <a:off x="5434292" y="1860569"/>
              <a:ext cx="858274" cy="1342656"/>
            </a:xfrm>
            <a:prstGeom prst="rect">
              <a:avLst/>
            </a:prstGeom>
            <a:noFill/>
          </p:spPr>
          <p:txBody>
            <a:bodyPr wrap="none" rtlCol="0">
              <a:spAutoFit/>
            </a:bodyPr>
            <a:lstStyle/>
            <a:p>
              <a:pPr algn="r"/>
              <a:r>
                <a:rPr kumimoji="1" lang="en-US" altLang="zh-CN" sz="5400" dirty="0">
                  <a:solidFill>
                    <a:schemeClr val="tx1">
                      <a:lumMod val="65000"/>
                      <a:lumOff val="35000"/>
                    </a:schemeClr>
                  </a:solidFill>
                  <a:latin typeface="Arial"/>
                  <a:ea typeface="微软雅黑"/>
                  <a:cs typeface="DFPShaoNvW5-GB" charset="-122"/>
                  <a:sym typeface="Arial"/>
                </a:rPr>
                <a:t>4</a:t>
              </a:r>
              <a:endParaRPr kumimoji="1" lang="zh-CN" altLang="en-US" sz="5400" dirty="0">
                <a:solidFill>
                  <a:schemeClr val="tx1">
                    <a:lumMod val="65000"/>
                    <a:lumOff val="35000"/>
                  </a:schemeClr>
                </a:solidFill>
                <a:latin typeface="Arial"/>
                <a:ea typeface="微软雅黑"/>
                <a:cs typeface="DFPShaoNvW5-GB" charset="-122"/>
                <a:sym typeface="Arial"/>
              </a:endParaRPr>
            </a:p>
          </p:txBody>
        </p:sp>
      </p:grpSp>
      <p:grpSp>
        <p:nvGrpSpPr>
          <p:cNvPr id="21" name="组合 20"/>
          <p:cNvGrpSpPr/>
          <p:nvPr/>
        </p:nvGrpSpPr>
        <p:grpSpPr>
          <a:xfrm>
            <a:off x="4425826" y="4118752"/>
            <a:ext cx="3876891" cy="646273"/>
            <a:chOff x="7637775" y="5530041"/>
            <a:chExt cx="4000129" cy="646029"/>
          </a:xfrm>
        </p:grpSpPr>
        <p:sp>
          <p:nvSpPr>
            <p:cNvPr id="22" name="任意多边形 21"/>
            <p:cNvSpPr/>
            <p:nvPr/>
          </p:nvSpPr>
          <p:spPr>
            <a:xfrm>
              <a:off x="7637775" y="6096678"/>
              <a:ext cx="2494104" cy="79392"/>
            </a:xfrm>
            <a:custGeom>
              <a:avLst/>
              <a:gdLst>
                <a:gd name="connsiteX0" fmla="*/ 2569580 w 2569580"/>
                <a:gd name="connsiteY0" fmla="*/ 13982 h 95004"/>
                <a:gd name="connsiteX1" fmla="*/ 2187616 w 2569580"/>
                <a:gd name="connsiteY1" fmla="*/ 13982 h 95004"/>
                <a:gd name="connsiteX2" fmla="*/ 2118167 w 2569580"/>
                <a:gd name="connsiteY2" fmla="*/ 37131 h 95004"/>
                <a:gd name="connsiteX3" fmla="*/ 1481560 w 2569580"/>
                <a:gd name="connsiteY3" fmla="*/ 60280 h 95004"/>
                <a:gd name="connsiteX4" fmla="*/ 1388962 w 2569580"/>
                <a:gd name="connsiteY4" fmla="*/ 71855 h 95004"/>
                <a:gd name="connsiteX5" fmla="*/ 1307940 w 2569580"/>
                <a:gd name="connsiteY5" fmla="*/ 83430 h 95004"/>
                <a:gd name="connsiteX6" fmla="*/ 844952 w 2569580"/>
                <a:gd name="connsiteY6" fmla="*/ 71855 h 95004"/>
                <a:gd name="connsiteX7" fmla="*/ 775504 w 2569580"/>
                <a:gd name="connsiteY7" fmla="*/ 48706 h 95004"/>
                <a:gd name="connsiteX8" fmla="*/ 740780 w 2569580"/>
                <a:gd name="connsiteY8" fmla="*/ 37131 h 95004"/>
                <a:gd name="connsiteX9" fmla="*/ 254643 w 2569580"/>
                <a:gd name="connsiteY9" fmla="*/ 48706 h 95004"/>
                <a:gd name="connsiteX10" fmla="*/ 219919 w 2569580"/>
                <a:gd name="connsiteY10" fmla="*/ 60280 h 95004"/>
                <a:gd name="connsiteX11" fmla="*/ 196770 w 2569580"/>
                <a:gd name="connsiteY11" fmla="*/ 95004 h 95004"/>
                <a:gd name="connsiteX12" fmla="*/ 0 w 2569580"/>
                <a:gd name="connsiteY12" fmla="*/ 83430 h 95004"/>
                <a:gd name="connsiteX0" fmla="*/ 2541747 w 2541747"/>
                <a:gd name="connsiteY0" fmla="*/ 13982 h 95004"/>
                <a:gd name="connsiteX1" fmla="*/ 2159783 w 2541747"/>
                <a:gd name="connsiteY1" fmla="*/ 13982 h 95004"/>
                <a:gd name="connsiteX2" fmla="*/ 2090334 w 2541747"/>
                <a:gd name="connsiteY2" fmla="*/ 37131 h 95004"/>
                <a:gd name="connsiteX3" fmla="*/ 1453727 w 2541747"/>
                <a:gd name="connsiteY3" fmla="*/ 60280 h 95004"/>
                <a:gd name="connsiteX4" fmla="*/ 1361129 w 2541747"/>
                <a:gd name="connsiteY4" fmla="*/ 71855 h 95004"/>
                <a:gd name="connsiteX5" fmla="*/ 1280107 w 2541747"/>
                <a:gd name="connsiteY5" fmla="*/ 83430 h 95004"/>
                <a:gd name="connsiteX6" fmla="*/ 817119 w 2541747"/>
                <a:gd name="connsiteY6" fmla="*/ 71855 h 95004"/>
                <a:gd name="connsiteX7" fmla="*/ 747671 w 2541747"/>
                <a:gd name="connsiteY7" fmla="*/ 48706 h 95004"/>
                <a:gd name="connsiteX8" fmla="*/ 712947 w 2541747"/>
                <a:gd name="connsiteY8" fmla="*/ 37131 h 95004"/>
                <a:gd name="connsiteX9" fmla="*/ 226810 w 2541747"/>
                <a:gd name="connsiteY9" fmla="*/ 48706 h 95004"/>
                <a:gd name="connsiteX10" fmla="*/ 192086 w 2541747"/>
                <a:gd name="connsiteY10" fmla="*/ 60280 h 95004"/>
                <a:gd name="connsiteX11" fmla="*/ 168937 w 2541747"/>
                <a:gd name="connsiteY11" fmla="*/ 95004 h 95004"/>
                <a:gd name="connsiteX12" fmla="*/ 0 w 2541747"/>
                <a:gd name="connsiteY12" fmla="*/ 24815 h 95004"/>
                <a:gd name="connsiteX0" fmla="*/ 2541747 w 2541747"/>
                <a:gd name="connsiteY0" fmla="*/ 13982 h 95004"/>
                <a:gd name="connsiteX1" fmla="*/ 2159783 w 2541747"/>
                <a:gd name="connsiteY1" fmla="*/ 13982 h 95004"/>
                <a:gd name="connsiteX2" fmla="*/ 2090334 w 2541747"/>
                <a:gd name="connsiteY2" fmla="*/ 37131 h 95004"/>
                <a:gd name="connsiteX3" fmla="*/ 1453727 w 2541747"/>
                <a:gd name="connsiteY3" fmla="*/ 60280 h 95004"/>
                <a:gd name="connsiteX4" fmla="*/ 1361129 w 2541747"/>
                <a:gd name="connsiteY4" fmla="*/ 71855 h 95004"/>
                <a:gd name="connsiteX5" fmla="*/ 1280107 w 2541747"/>
                <a:gd name="connsiteY5" fmla="*/ 83430 h 95004"/>
                <a:gd name="connsiteX6" fmla="*/ 817119 w 2541747"/>
                <a:gd name="connsiteY6" fmla="*/ 71855 h 95004"/>
                <a:gd name="connsiteX7" fmla="*/ 747671 w 2541747"/>
                <a:gd name="connsiteY7" fmla="*/ 48706 h 95004"/>
                <a:gd name="connsiteX8" fmla="*/ 712947 w 2541747"/>
                <a:gd name="connsiteY8" fmla="*/ 37131 h 95004"/>
                <a:gd name="connsiteX9" fmla="*/ 226810 w 2541747"/>
                <a:gd name="connsiteY9" fmla="*/ 48706 h 95004"/>
                <a:gd name="connsiteX10" fmla="*/ 192086 w 2541747"/>
                <a:gd name="connsiteY10" fmla="*/ 60280 h 95004"/>
                <a:gd name="connsiteX11" fmla="*/ 168937 w 2541747"/>
                <a:gd name="connsiteY11" fmla="*/ 95004 h 95004"/>
                <a:gd name="connsiteX12" fmla="*/ 0 w 2541747"/>
                <a:gd name="connsiteY12" fmla="*/ 24815 h 95004"/>
                <a:gd name="connsiteX0" fmla="*/ 2537771 w 2537771"/>
                <a:gd name="connsiteY0" fmla="*/ 13982 h 95004"/>
                <a:gd name="connsiteX1" fmla="*/ 2155807 w 2537771"/>
                <a:gd name="connsiteY1" fmla="*/ 13982 h 95004"/>
                <a:gd name="connsiteX2" fmla="*/ 2086358 w 2537771"/>
                <a:gd name="connsiteY2" fmla="*/ 37131 h 95004"/>
                <a:gd name="connsiteX3" fmla="*/ 1449751 w 2537771"/>
                <a:gd name="connsiteY3" fmla="*/ 60280 h 95004"/>
                <a:gd name="connsiteX4" fmla="*/ 1357153 w 2537771"/>
                <a:gd name="connsiteY4" fmla="*/ 71855 h 95004"/>
                <a:gd name="connsiteX5" fmla="*/ 1276131 w 2537771"/>
                <a:gd name="connsiteY5" fmla="*/ 83430 h 95004"/>
                <a:gd name="connsiteX6" fmla="*/ 813143 w 2537771"/>
                <a:gd name="connsiteY6" fmla="*/ 71855 h 95004"/>
                <a:gd name="connsiteX7" fmla="*/ 743695 w 2537771"/>
                <a:gd name="connsiteY7" fmla="*/ 48706 h 95004"/>
                <a:gd name="connsiteX8" fmla="*/ 708971 w 2537771"/>
                <a:gd name="connsiteY8" fmla="*/ 37131 h 95004"/>
                <a:gd name="connsiteX9" fmla="*/ 222834 w 2537771"/>
                <a:gd name="connsiteY9" fmla="*/ 48706 h 95004"/>
                <a:gd name="connsiteX10" fmla="*/ 188110 w 2537771"/>
                <a:gd name="connsiteY10" fmla="*/ 60280 h 95004"/>
                <a:gd name="connsiteX11" fmla="*/ 164961 w 2537771"/>
                <a:gd name="connsiteY11" fmla="*/ 95004 h 95004"/>
                <a:gd name="connsiteX12" fmla="*/ 0 w 2537771"/>
                <a:gd name="connsiteY12" fmla="*/ 1369 h 95004"/>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22834 w 2537771"/>
                <a:gd name="connsiteY9" fmla="*/ 48706 h 83430"/>
                <a:gd name="connsiteX10" fmla="*/ 188110 w 2537771"/>
                <a:gd name="connsiteY10" fmla="*/ 60280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54643 w 2537771"/>
                <a:gd name="connsiteY9" fmla="*/ 72152 h 83430"/>
                <a:gd name="connsiteX10" fmla="*/ 188110 w 2537771"/>
                <a:gd name="connsiteY10" fmla="*/ 60280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605592 w 2537771"/>
                <a:gd name="connsiteY8" fmla="*/ 60577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7671 w 2537771"/>
                <a:gd name="connsiteY7" fmla="*/ 60429 h 83430"/>
                <a:gd name="connsiteX8" fmla="*/ 605592 w 2537771"/>
                <a:gd name="connsiteY8" fmla="*/ 60577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7671 w 2537771"/>
                <a:gd name="connsiteY7" fmla="*/ 60429 h 83430"/>
                <a:gd name="connsiteX8" fmla="*/ 526070 w 2537771"/>
                <a:gd name="connsiteY8" fmla="*/ 33224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934"/>
                <a:gd name="connsiteX1" fmla="*/ 2155807 w 2537771"/>
                <a:gd name="connsiteY1" fmla="*/ 13982 h 83934"/>
                <a:gd name="connsiteX2" fmla="*/ 2086358 w 2537771"/>
                <a:gd name="connsiteY2" fmla="*/ 37131 h 83934"/>
                <a:gd name="connsiteX3" fmla="*/ 1449751 w 2537771"/>
                <a:gd name="connsiteY3" fmla="*/ 60280 h 83934"/>
                <a:gd name="connsiteX4" fmla="*/ 1357153 w 2537771"/>
                <a:gd name="connsiteY4" fmla="*/ 71855 h 83934"/>
                <a:gd name="connsiteX5" fmla="*/ 1276131 w 2537771"/>
                <a:gd name="connsiteY5" fmla="*/ 83430 h 83934"/>
                <a:gd name="connsiteX6" fmla="*/ 960259 w 2537771"/>
                <a:gd name="connsiteY6" fmla="*/ 79670 h 83934"/>
                <a:gd name="connsiteX7" fmla="*/ 747671 w 2537771"/>
                <a:gd name="connsiteY7" fmla="*/ 60429 h 83934"/>
                <a:gd name="connsiteX8" fmla="*/ 526070 w 2537771"/>
                <a:gd name="connsiteY8" fmla="*/ 33224 h 83934"/>
                <a:gd name="connsiteX9" fmla="*/ 254643 w 2537771"/>
                <a:gd name="connsiteY9" fmla="*/ 72152 h 83934"/>
                <a:gd name="connsiteX10" fmla="*/ 180158 w 2537771"/>
                <a:gd name="connsiteY10" fmla="*/ 48557 h 83934"/>
                <a:gd name="connsiteX11" fmla="*/ 93392 w 2537771"/>
                <a:gd name="connsiteY11" fmla="*/ 83281 h 83934"/>
                <a:gd name="connsiteX12" fmla="*/ 0 w 2537771"/>
                <a:gd name="connsiteY12" fmla="*/ 1369 h 83934"/>
                <a:gd name="connsiteX0" fmla="*/ 2537771 w 2537771"/>
                <a:gd name="connsiteY0" fmla="*/ 13982 h 83934"/>
                <a:gd name="connsiteX1" fmla="*/ 2155807 w 2537771"/>
                <a:gd name="connsiteY1" fmla="*/ 13982 h 83934"/>
                <a:gd name="connsiteX2" fmla="*/ 2086358 w 2537771"/>
                <a:gd name="connsiteY2" fmla="*/ 37131 h 83934"/>
                <a:gd name="connsiteX3" fmla="*/ 1449751 w 2537771"/>
                <a:gd name="connsiteY3" fmla="*/ 60280 h 83934"/>
                <a:gd name="connsiteX4" fmla="*/ 1357153 w 2537771"/>
                <a:gd name="connsiteY4" fmla="*/ 71855 h 83934"/>
                <a:gd name="connsiteX5" fmla="*/ 1276131 w 2537771"/>
                <a:gd name="connsiteY5" fmla="*/ 83430 h 83934"/>
                <a:gd name="connsiteX6" fmla="*/ 960259 w 2537771"/>
                <a:gd name="connsiteY6" fmla="*/ 79670 h 83934"/>
                <a:gd name="connsiteX7" fmla="*/ 747671 w 2537771"/>
                <a:gd name="connsiteY7" fmla="*/ 60429 h 83934"/>
                <a:gd name="connsiteX8" fmla="*/ 526070 w 2537771"/>
                <a:gd name="connsiteY8" fmla="*/ 33224 h 83934"/>
                <a:gd name="connsiteX9" fmla="*/ 254643 w 2537771"/>
                <a:gd name="connsiteY9" fmla="*/ 72152 h 83934"/>
                <a:gd name="connsiteX10" fmla="*/ 180158 w 2537771"/>
                <a:gd name="connsiteY10" fmla="*/ 48557 h 83934"/>
                <a:gd name="connsiteX11" fmla="*/ 93392 w 2537771"/>
                <a:gd name="connsiteY11" fmla="*/ 83281 h 83934"/>
                <a:gd name="connsiteX12" fmla="*/ 0 w 2537771"/>
                <a:gd name="connsiteY12" fmla="*/ 1369 h 83934"/>
                <a:gd name="connsiteX0" fmla="*/ 2537771 w 2537771"/>
                <a:gd name="connsiteY0" fmla="*/ 13982 h 85357"/>
                <a:gd name="connsiteX1" fmla="*/ 2155807 w 2537771"/>
                <a:gd name="connsiteY1" fmla="*/ 13982 h 85357"/>
                <a:gd name="connsiteX2" fmla="*/ 2086358 w 2537771"/>
                <a:gd name="connsiteY2" fmla="*/ 37131 h 85357"/>
                <a:gd name="connsiteX3" fmla="*/ 1449751 w 2537771"/>
                <a:gd name="connsiteY3" fmla="*/ 60280 h 85357"/>
                <a:gd name="connsiteX4" fmla="*/ 1365106 w 2537771"/>
                <a:gd name="connsiteY4" fmla="*/ 52317 h 85357"/>
                <a:gd name="connsiteX5" fmla="*/ 1276131 w 2537771"/>
                <a:gd name="connsiteY5" fmla="*/ 83430 h 85357"/>
                <a:gd name="connsiteX6" fmla="*/ 960259 w 2537771"/>
                <a:gd name="connsiteY6" fmla="*/ 79670 h 85357"/>
                <a:gd name="connsiteX7" fmla="*/ 747671 w 2537771"/>
                <a:gd name="connsiteY7" fmla="*/ 60429 h 85357"/>
                <a:gd name="connsiteX8" fmla="*/ 526070 w 2537771"/>
                <a:gd name="connsiteY8" fmla="*/ 33224 h 85357"/>
                <a:gd name="connsiteX9" fmla="*/ 254643 w 2537771"/>
                <a:gd name="connsiteY9" fmla="*/ 72152 h 85357"/>
                <a:gd name="connsiteX10" fmla="*/ 180158 w 2537771"/>
                <a:gd name="connsiteY10" fmla="*/ 48557 h 85357"/>
                <a:gd name="connsiteX11" fmla="*/ 93392 w 2537771"/>
                <a:gd name="connsiteY11" fmla="*/ 83281 h 85357"/>
                <a:gd name="connsiteX12" fmla="*/ 0 w 2537771"/>
                <a:gd name="connsiteY12" fmla="*/ 1369 h 85357"/>
                <a:gd name="connsiteX0" fmla="*/ 2537771 w 2537771"/>
                <a:gd name="connsiteY0" fmla="*/ 13982 h 85357"/>
                <a:gd name="connsiteX1" fmla="*/ 2155807 w 2537771"/>
                <a:gd name="connsiteY1" fmla="*/ 13982 h 85357"/>
                <a:gd name="connsiteX2" fmla="*/ 2086358 w 2537771"/>
                <a:gd name="connsiteY2" fmla="*/ 37131 h 85357"/>
                <a:gd name="connsiteX3" fmla="*/ 1604819 w 2537771"/>
                <a:gd name="connsiteY3" fmla="*/ 72003 h 85357"/>
                <a:gd name="connsiteX4" fmla="*/ 1365106 w 2537771"/>
                <a:gd name="connsiteY4" fmla="*/ 52317 h 85357"/>
                <a:gd name="connsiteX5" fmla="*/ 1276131 w 2537771"/>
                <a:gd name="connsiteY5" fmla="*/ 83430 h 85357"/>
                <a:gd name="connsiteX6" fmla="*/ 960259 w 2537771"/>
                <a:gd name="connsiteY6" fmla="*/ 79670 h 85357"/>
                <a:gd name="connsiteX7" fmla="*/ 747671 w 2537771"/>
                <a:gd name="connsiteY7" fmla="*/ 60429 h 85357"/>
                <a:gd name="connsiteX8" fmla="*/ 526070 w 2537771"/>
                <a:gd name="connsiteY8" fmla="*/ 33224 h 85357"/>
                <a:gd name="connsiteX9" fmla="*/ 254643 w 2537771"/>
                <a:gd name="connsiteY9" fmla="*/ 72152 h 85357"/>
                <a:gd name="connsiteX10" fmla="*/ 180158 w 2537771"/>
                <a:gd name="connsiteY10" fmla="*/ 48557 h 85357"/>
                <a:gd name="connsiteX11" fmla="*/ 93392 w 2537771"/>
                <a:gd name="connsiteY11" fmla="*/ 83281 h 85357"/>
                <a:gd name="connsiteX12" fmla="*/ 0 w 2537771"/>
                <a:gd name="connsiteY12" fmla="*/ 1369 h 85357"/>
                <a:gd name="connsiteX0" fmla="*/ 2537771 w 2537771"/>
                <a:gd name="connsiteY0" fmla="*/ 13982 h 83281"/>
                <a:gd name="connsiteX1" fmla="*/ 2155807 w 2537771"/>
                <a:gd name="connsiteY1" fmla="*/ 13982 h 83281"/>
                <a:gd name="connsiteX2" fmla="*/ 2086358 w 2537771"/>
                <a:gd name="connsiteY2" fmla="*/ 37131 h 83281"/>
                <a:gd name="connsiteX3" fmla="*/ 1604819 w 2537771"/>
                <a:gd name="connsiteY3" fmla="*/ 72003 h 83281"/>
                <a:gd name="connsiteX4" fmla="*/ 1365106 w 2537771"/>
                <a:gd name="connsiteY4" fmla="*/ 52317 h 83281"/>
                <a:gd name="connsiteX5" fmla="*/ 1188657 w 2537771"/>
                <a:gd name="connsiteY5" fmla="*/ 71707 h 83281"/>
                <a:gd name="connsiteX6" fmla="*/ 960259 w 2537771"/>
                <a:gd name="connsiteY6" fmla="*/ 79670 h 83281"/>
                <a:gd name="connsiteX7" fmla="*/ 747671 w 2537771"/>
                <a:gd name="connsiteY7" fmla="*/ 60429 h 83281"/>
                <a:gd name="connsiteX8" fmla="*/ 526070 w 2537771"/>
                <a:gd name="connsiteY8" fmla="*/ 33224 h 83281"/>
                <a:gd name="connsiteX9" fmla="*/ 254643 w 2537771"/>
                <a:gd name="connsiteY9" fmla="*/ 72152 h 83281"/>
                <a:gd name="connsiteX10" fmla="*/ 180158 w 2537771"/>
                <a:gd name="connsiteY10" fmla="*/ 48557 h 83281"/>
                <a:gd name="connsiteX11" fmla="*/ 93392 w 2537771"/>
                <a:gd name="connsiteY11" fmla="*/ 83281 h 83281"/>
                <a:gd name="connsiteX12" fmla="*/ 0 w 2537771"/>
                <a:gd name="connsiteY12" fmla="*/ 1369 h 83281"/>
                <a:gd name="connsiteX0" fmla="*/ 2537771 w 2537771"/>
                <a:gd name="connsiteY0" fmla="*/ 12613 h 81912"/>
                <a:gd name="connsiteX1" fmla="*/ 2191592 w 2537771"/>
                <a:gd name="connsiteY1" fmla="*/ 39967 h 81912"/>
                <a:gd name="connsiteX2" fmla="*/ 2086358 w 2537771"/>
                <a:gd name="connsiteY2" fmla="*/ 35762 h 81912"/>
                <a:gd name="connsiteX3" fmla="*/ 1604819 w 2537771"/>
                <a:gd name="connsiteY3" fmla="*/ 70634 h 81912"/>
                <a:gd name="connsiteX4" fmla="*/ 1365106 w 2537771"/>
                <a:gd name="connsiteY4" fmla="*/ 50948 h 81912"/>
                <a:gd name="connsiteX5" fmla="*/ 1188657 w 2537771"/>
                <a:gd name="connsiteY5" fmla="*/ 70338 h 81912"/>
                <a:gd name="connsiteX6" fmla="*/ 960259 w 2537771"/>
                <a:gd name="connsiteY6" fmla="*/ 78301 h 81912"/>
                <a:gd name="connsiteX7" fmla="*/ 747671 w 2537771"/>
                <a:gd name="connsiteY7" fmla="*/ 59060 h 81912"/>
                <a:gd name="connsiteX8" fmla="*/ 526070 w 2537771"/>
                <a:gd name="connsiteY8" fmla="*/ 31855 h 81912"/>
                <a:gd name="connsiteX9" fmla="*/ 254643 w 2537771"/>
                <a:gd name="connsiteY9" fmla="*/ 70783 h 81912"/>
                <a:gd name="connsiteX10" fmla="*/ 180158 w 2537771"/>
                <a:gd name="connsiteY10" fmla="*/ 47188 h 81912"/>
                <a:gd name="connsiteX11" fmla="*/ 93392 w 2537771"/>
                <a:gd name="connsiteY11" fmla="*/ 81912 h 81912"/>
                <a:gd name="connsiteX12" fmla="*/ 0 w 2537771"/>
                <a:gd name="connsiteY12" fmla="*/ 0 h 81912"/>
                <a:gd name="connsiteX0" fmla="*/ 2537771 w 2537771"/>
                <a:gd name="connsiteY0" fmla="*/ 12613 h 81912"/>
                <a:gd name="connsiteX1" fmla="*/ 2191592 w 2537771"/>
                <a:gd name="connsiteY1" fmla="*/ 39967 h 81912"/>
                <a:gd name="connsiteX2" fmla="*/ 2054548 w 2537771"/>
                <a:gd name="connsiteY2" fmla="*/ 27946 h 81912"/>
                <a:gd name="connsiteX3" fmla="*/ 1604819 w 2537771"/>
                <a:gd name="connsiteY3" fmla="*/ 70634 h 81912"/>
                <a:gd name="connsiteX4" fmla="*/ 1365106 w 2537771"/>
                <a:gd name="connsiteY4" fmla="*/ 50948 h 81912"/>
                <a:gd name="connsiteX5" fmla="*/ 1188657 w 2537771"/>
                <a:gd name="connsiteY5" fmla="*/ 70338 h 81912"/>
                <a:gd name="connsiteX6" fmla="*/ 960259 w 2537771"/>
                <a:gd name="connsiteY6" fmla="*/ 78301 h 81912"/>
                <a:gd name="connsiteX7" fmla="*/ 747671 w 2537771"/>
                <a:gd name="connsiteY7" fmla="*/ 59060 h 81912"/>
                <a:gd name="connsiteX8" fmla="*/ 526070 w 2537771"/>
                <a:gd name="connsiteY8" fmla="*/ 31855 h 81912"/>
                <a:gd name="connsiteX9" fmla="*/ 254643 w 2537771"/>
                <a:gd name="connsiteY9" fmla="*/ 70783 h 81912"/>
                <a:gd name="connsiteX10" fmla="*/ 180158 w 2537771"/>
                <a:gd name="connsiteY10" fmla="*/ 47188 h 81912"/>
                <a:gd name="connsiteX11" fmla="*/ 93392 w 2537771"/>
                <a:gd name="connsiteY11" fmla="*/ 81912 h 81912"/>
                <a:gd name="connsiteX12" fmla="*/ 0 w 2537771"/>
                <a:gd name="connsiteY12" fmla="*/ 0 h 81912"/>
                <a:gd name="connsiteX0" fmla="*/ 2537771 w 2537771"/>
                <a:gd name="connsiteY0" fmla="*/ 12613 h 79392"/>
                <a:gd name="connsiteX1" fmla="*/ 2191592 w 2537771"/>
                <a:gd name="connsiteY1" fmla="*/ 39967 h 79392"/>
                <a:gd name="connsiteX2" fmla="*/ 2054548 w 2537771"/>
                <a:gd name="connsiteY2" fmla="*/ 27946 h 79392"/>
                <a:gd name="connsiteX3" fmla="*/ 1604819 w 2537771"/>
                <a:gd name="connsiteY3" fmla="*/ 70634 h 79392"/>
                <a:gd name="connsiteX4" fmla="*/ 1365106 w 2537771"/>
                <a:gd name="connsiteY4" fmla="*/ 50948 h 79392"/>
                <a:gd name="connsiteX5" fmla="*/ 1188657 w 2537771"/>
                <a:gd name="connsiteY5" fmla="*/ 70338 h 79392"/>
                <a:gd name="connsiteX6" fmla="*/ 960259 w 2537771"/>
                <a:gd name="connsiteY6" fmla="*/ 78301 h 79392"/>
                <a:gd name="connsiteX7" fmla="*/ 747671 w 2537771"/>
                <a:gd name="connsiteY7" fmla="*/ 59060 h 79392"/>
                <a:gd name="connsiteX8" fmla="*/ 526070 w 2537771"/>
                <a:gd name="connsiteY8" fmla="*/ 31855 h 79392"/>
                <a:gd name="connsiteX9" fmla="*/ 254643 w 2537771"/>
                <a:gd name="connsiteY9" fmla="*/ 70783 h 79392"/>
                <a:gd name="connsiteX10" fmla="*/ 180158 w 2537771"/>
                <a:gd name="connsiteY10" fmla="*/ 47188 h 79392"/>
                <a:gd name="connsiteX11" fmla="*/ 105320 w 2537771"/>
                <a:gd name="connsiteY11" fmla="*/ 62373 h 79392"/>
                <a:gd name="connsiteX12" fmla="*/ 0 w 2537771"/>
                <a:gd name="connsiteY12" fmla="*/ 0 h 7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7771" h="79392">
                  <a:moveTo>
                    <a:pt x="2537771" y="12613"/>
                  </a:moveTo>
                  <a:cubicBezTo>
                    <a:pt x="2372259" y="-2434"/>
                    <a:pt x="2272129" y="37412"/>
                    <a:pt x="2191592" y="39967"/>
                  </a:cubicBezTo>
                  <a:cubicBezTo>
                    <a:pt x="2111055" y="42522"/>
                    <a:pt x="2152344" y="22835"/>
                    <a:pt x="2054548" y="27946"/>
                  </a:cubicBezTo>
                  <a:cubicBezTo>
                    <a:pt x="1956753" y="33057"/>
                    <a:pt x="2056264" y="56072"/>
                    <a:pt x="1604819" y="70634"/>
                  </a:cubicBezTo>
                  <a:cubicBezTo>
                    <a:pt x="1524915" y="64072"/>
                    <a:pt x="1434466" y="50997"/>
                    <a:pt x="1365106" y="50948"/>
                  </a:cubicBezTo>
                  <a:cubicBezTo>
                    <a:pt x="1295746" y="50899"/>
                    <a:pt x="1256132" y="65779"/>
                    <a:pt x="1188657" y="70338"/>
                  </a:cubicBezTo>
                  <a:cubicBezTo>
                    <a:pt x="1121183" y="74897"/>
                    <a:pt x="1114588" y="82159"/>
                    <a:pt x="960259" y="78301"/>
                  </a:cubicBezTo>
                  <a:cubicBezTo>
                    <a:pt x="937110" y="70585"/>
                    <a:pt x="820036" y="66801"/>
                    <a:pt x="747671" y="59060"/>
                  </a:cubicBezTo>
                  <a:cubicBezTo>
                    <a:pt x="675306" y="51319"/>
                    <a:pt x="608241" y="29901"/>
                    <a:pt x="526070" y="31855"/>
                  </a:cubicBezTo>
                  <a:cubicBezTo>
                    <a:pt x="443899" y="33809"/>
                    <a:pt x="312295" y="68228"/>
                    <a:pt x="254643" y="70783"/>
                  </a:cubicBezTo>
                  <a:cubicBezTo>
                    <a:pt x="196991" y="73338"/>
                    <a:pt x="205045" y="48590"/>
                    <a:pt x="180158" y="47188"/>
                  </a:cubicBezTo>
                  <a:cubicBezTo>
                    <a:pt x="155271" y="45786"/>
                    <a:pt x="113036" y="50798"/>
                    <a:pt x="105320" y="62373"/>
                  </a:cubicBezTo>
                  <a:cubicBezTo>
                    <a:pt x="49008" y="38977"/>
                    <a:pt x="8599" y="82012"/>
                    <a:pt x="0" y="0"/>
                  </a:cubicBezTo>
                </a:path>
              </a:pathLst>
            </a:custGeom>
            <a:noFill/>
            <a:ln w="34925"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23" name="Freeform 118"/>
            <p:cNvSpPr>
              <a:spLocks noEditPoints="1"/>
            </p:cNvSpPr>
            <p:nvPr/>
          </p:nvSpPr>
          <p:spPr bwMode="auto">
            <a:xfrm flipH="1">
              <a:off x="10124063" y="5530041"/>
              <a:ext cx="1513841" cy="619089"/>
            </a:xfrm>
            <a:custGeom>
              <a:avLst/>
              <a:gdLst>
                <a:gd name="T0" fmla="*/ 250 w 257"/>
                <a:gd name="T1" fmla="*/ 87 h 92"/>
                <a:gd name="T2" fmla="*/ 215 w 257"/>
                <a:gd name="T3" fmla="*/ 84 h 92"/>
                <a:gd name="T4" fmla="*/ 204 w 257"/>
                <a:gd name="T5" fmla="*/ 87 h 92"/>
                <a:gd name="T6" fmla="*/ 146 w 257"/>
                <a:gd name="T7" fmla="*/ 88 h 92"/>
                <a:gd name="T8" fmla="*/ 116 w 257"/>
                <a:gd name="T9" fmla="*/ 85 h 92"/>
                <a:gd name="T10" fmla="*/ 54 w 257"/>
                <a:gd name="T11" fmla="*/ 54 h 92"/>
                <a:gd name="T12" fmla="*/ 2 w 257"/>
                <a:gd name="T13" fmla="*/ 30 h 92"/>
                <a:gd name="T14" fmla="*/ 16 w 257"/>
                <a:gd name="T15" fmla="*/ 0 h 92"/>
                <a:gd name="T16" fmla="*/ 42 w 257"/>
                <a:gd name="T17" fmla="*/ 12 h 92"/>
                <a:gd name="T18" fmla="*/ 78 w 257"/>
                <a:gd name="T19" fmla="*/ 31 h 92"/>
                <a:gd name="T20" fmla="*/ 134 w 257"/>
                <a:gd name="T21" fmla="*/ 61 h 92"/>
                <a:gd name="T22" fmla="*/ 171 w 257"/>
                <a:gd name="T23" fmla="*/ 84 h 92"/>
                <a:gd name="T24" fmla="*/ 186 w 257"/>
                <a:gd name="T25" fmla="*/ 72 h 92"/>
                <a:gd name="T26" fmla="*/ 206 w 257"/>
                <a:gd name="T27" fmla="*/ 71 h 92"/>
                <a:gd name="T28" fmla="*/ 225 w 257"/>
                <a:gd name="T29" fmla="*/ 79 h 92"/>
                <a:gd name="T30" fmla="*/ 254 w 257"/>
                <a:gd name="T31" fmla="*/ 82 h 92"/>
                <a:gd name="T32" fmla="*/ 237 w 257"/>
                <a:gd name="T33" fmla="*/ 80 h 92"/>
                <a:gd name="T34" fmla="*/ 217 w 257"/>
                <a:gd name="T35" fmla="*/ 82 h 92"/>
                <a:gd name="T36" fmla="*/ 244 w 257"/>
                <a:gd name="T37" fmla="*/ 82 h 92"/>
                <a:gd name="T38" fmla="*/ 187 w 257"/>
                <a:gd name="T39" fmla="*/ 70 h 92"/>
                <a:gd name="T40" fmla="*/ 188 w 257"/>
                <a:gd name="T41" fmla="*/ 86 h 92"/>
                <a:gd name="T42" fmla="*/ 158 w 257"/>
                <a:gd name="T43" fmla="*/ 84 h 92"/>
                <a:gd name="T44" fmla="*/ 172 w 257"/>
                <a:gd name="T45" fmla="*/ 87 h 92"/>
                <a:gd name="T46" fmla="*/ 195 w 257"/>
                <a:gd name="T47" fmla="*/ 74 h 92"/>
                <a:gd name="T48" fmla="*/ 202 w 257"/>
                <a:gd name="T49" fmla="*/ 72 h 92"/>
                <a:gd name="T50" fmla="*/ 211 w 257"/>
                <a:gd name="T51" fmla="*/ 78 h 92"/>
                <a:gd name="T52" fmla="*/ 148 w 257"/>
                <a:gd name="T53" fmla="*/ 85 h 92"/>
                <a:gd name="T54" fmla="*/ 132 w 257"/>
                <a:gd name="T55" fmla="*/ 72 h 92"/>
                <a:gd name="T56" fmla="*/ 139 w 257"/>
                <a:gd name="T57" fmla="*/ 85 h 92"/>
                <a:gd name="T58" fmla="*/ 122 w 257"/>
                <a:gd name="T59" fmla="*/ 58 h 92"/>
                <a:gd name="T60" fmla="*/ 130 w 257"/>
                <a:gd name="T61" fmla="*/ 71 h 92"/>
                <a:gd name="T62" fmla="*/ 70 w 257"/>
                <a:gd name="T63" fmla="*/ 56 h 92"/>
                <a:gd name="T64" fmla="*/ 110 w 257"/>
                <a:gd name="T65" fmla="*/ 76 h 92"/>
                <a:gd name="T66" fmla="*/ 120 w 257"/>
                <a:gd name="T67" fmla="*/ 57 h 92"/>
                <a:gd name="T68" fmla="*/ 74 w 257"/>
                <a:gd name="T69" fmla="*/ 31 h 92"/>
                <a:gd name="T70" fmla="*/ 111 w 257"/>
                <a:gd name="T71" fmla="*/ 55 h 92"/>
                <a:gd name="T72" fmla="*/ 91 w 257"/>
                <a:gd name="T73" fmla="*/ 60 h 92"/>
                <a:gd name="T74" fmla="*/ 53 w 257"/>
                <a:gd name="T75" fmla="*/ 37 h 92"/>
                <a:gd name="T76" fmla="*/ 34 w 257"/>
                <a:gd name="T77" fmla="*/ 10 h 92"/>
                <a:gd name="T78" fmla="*/ 112 w 257"/>
                <a:gd name="T79" fmla="*/ 59 h 92"/>
                <a:gd name="T80" fmla="*/ 77 w 257"/>
                <a:gd name="T81" fmla="*/ 39 h 92"/>
                <a:gd name="T82" fmla="*/ 49 w 257"/>
                <a:gd name="T83" fmla="*/ 22 h 92"/>
                <a:gd name="T84" fmla="*/ 58 w 257"/>
                <a:gd name="T85" fmla="*/ 39 h 92"/>
                <a:gd name="T86" fmla="*/ 113 w 257"/>
                <a:gd name="T87" fmla="*/ 60 h 92"/>
                <a:gd name="T88" fmla="*/ 110 w 257"/>
                <a:gd name="T89" fmla="*/ 78 h 92"/>
                <a:gd name="T90" fmla="*/ 67 w 257"/>
                <a:gd name="T91" fmla="*/ 57 h 92"/>
                <a:gd name="T92" fmla="*/ 21 w 257"/>
                <a:gd name="T93" fmla="*/ 38 h 92"/>
                <a:gd name="T94" fmla="*/ 102 w 257"/>
                <a:gd name="T95" fmla="*/ 75 h 92"/>
                <a:gd name="T96" fmla="*/ 32 w 257"/>
                <a:gd name="T97" fmla="*/ 8 h 92"/>
                <a:gd name="T98" fmla="*/ 18 w 257"/>
                <a:gd name="T99" fmla="*/ 37 h 92"/>
                <a:gd name="T100" fmla="*/ 8 w 257"/>
                <a:gd name="T101" fmla="*/ 9 h 92"/>
                <a:gd name="T102" fmla="*/ 7 w 257"/>
                <a:gd name="T103" fmla="*/ 28 h 92"/>
                <a:gd name="T104" fmla="*/ 20 w 257"/>
                <a:gd name="T105"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7" h="92">
                  <a:moveTo>
                    <a:pt x="256" y="83"/>
                  </a:moveTo>
                  <a:cubicBezTo>
                    <a:pt x="256" y="84"/>
                    <a:pt x="257" y="87"/>
                    <a:pt x="256" y="89"/>
                  </a:cubicBezTo>
                  <a:cubicBezTo>
                    <a:pt x="253" y="89"/>
                    <a:pt x="253" y="88"/>
                    <a:pt x="250" y="87"/>
                  </a:cubicBezTo>
                  <a:cubicBezTo>
                    <a:pt x="244" y="86"/>
                    <a:pt x="238" y="83"/>
                    <a:pt x="231" y="84"/>
                  </a:cubicBezTo>
                  <a:cubicBezTo>
                    <a:pt x="229" y="84"/>
                    <a:pt x="227" y="86"/>
                    <a:pt x="225" y="86"/>
                  </a:cubicBezTo>
                  <a:cubicBezTo>
                    <a:pt x="221" y="86"/>
                    <a:pt x="219" y="84"/>
                    <a:pt x="215" y="84"/>
                  </a:cubicBezTo>
                  <a:cubicBezTo>
                    <a:pt x="212" y="82"/>
                    <a:pt x="208" y="79"/>
                    <a:pt x="205" y="76"/>
                  </a:cubicBezTo>
                  <a:cubicBezTo>
                    <a:pt x="206" y="79"/>
                    <a:pt x="208" y="81"/>
                    <a:pt x="208" y="84"/>
                  </a:cubicBezTo>
                  <a:cubicBezTo>
                    <a:pt x="207" y="86"/>
                    <a:pt x="205" y="86"/>
                    <a:pt x="204" y="87"/>
                  </a:cubicBezTo>
                  <a:cubicBezTo>
                    <a:pt x="196" y="87"/>
                    <a:pt x="189" y="90"/>
                    <a:pt x="183" y="91"/>
                  </a:cubicBezTo>
                  <a:cubicBezTo>
                    <a:pt x="172" y="91"/>
                    <a:pt x="163" y="85"/>
                    <a:pt x="152" y="86"/>
                  </a:cubicBezTo>
                  <a:cubicBezTo>
                    <a:pt x="150" y="87"/>
                    <a:pt x="148" y="88"/>
                    <a:pt x="146" y="88"/>
                  </a:cubicBezTo>
                  <a:cubicBezTo>
                    <a:pt x="142" y="88"/>
                    <a:pt x="138" y="87"/>
                    <a:pt x="134" y="87"/>
                  </a:cubicBezTo>
                  <a:cubicBezTo>
                    <a:pt x="130" y="87"/>
                    <a:pt x="125" y="86"/>
                    <a:pt x="121" y="86"/>
                  </a:cubicBezTo>
                  <a:cubicBezTo>
                    <a:pt x="119" y="87"/>
                    <a:pt x="117" y="87"/>
                    <a:pt x="116" y="85"/>
                  </a:cubicBezTo>
                  <a:cubicBezTo>
                    <a:pt x="105" y="79"/>
                    <a:pt x="94" y="73"/>
                    <a:pt x="83" y="67"/>
                  </a:cubicBezTo>
                  <a:cubicBezTo>
                    <a:pt x="79" y="65"/>
                    <a:pt x="76" y="63"/>
                    <a:pt x="72" y="61"/>
                  </a:cubicBezTo>
                  <a:cubicBezTo>
                    <a:pt x="66" y="59"/>
                    <a:pt x="60" y="57"/>
                    <a:pt x="54" y="54"/>
                  </a:cubicBezTo>
                  <a:cubicBezTo>
                    <a:pt x="43" y="49"/>
                    <a:pt x="31" y="46"/>
                    <a:pt x="21" y="40"/>
                  </a:cubicBezTo>
                  <a:cubicBezTo>
                    <a:pt x="17" y="38"/>
                    <a:pt x="12" y="36"/>
                    <a:pt x="8" y="34"/>
                  </a:cubicBezTo>
                  <a:cubicBezTo>
                    <a:pt x="6" y="32"/>
                    <a:pt x="4" y="32"/>
                    <a:pt x="2" y="30"/>
                  </a:cubicBezTo>
                  <a:cubicBezTo>
                    <a:pt x="1" y="28"/>
                    <a:pt x="0" y="26"/>
                    <a:pt x="0" y="24"/>
                  </a:cubicBezTo>
                  <a:cubicBezTo>
                    <a:pt x="0" y="18"/>
                    <a:pt x="5" y="9"/>
                    <a:pt x="8" y="5"/>
                  </a:cubicBezTo>
                  <a:cubicBezTo>
                    <a:pt x="10" y="3"/>
                    <a:pt x="13" y="1"/>
                    <a:pt x="16" y="0"/>
                  </a:cubicBezTo>
                  <a:cubicBezTo>
                    <a:pt x="17" y="0"/>
                    <a:pt x="19" y="0"/>
                    <a:pt x="20" y="0"/>
                  </a:cubicBezTo>
                  <a:cubicBezTo>
                    <a:pt x="26" y="3"/>
                    <a:pt x="33" y="7"/>
                    <a:pt x="39" y="10"/>
                  </a:cubicBezTo>
                  <a:cubicBezTo>
                    <a:pt x="40" y="11"/>
                    <a:pt x="41" y="11"/>
                    <a:pt x="42" y="12"/>
                  </a:cubicBezTo>
                  <a:cubicBezTo>
                    <a:pt x="45" y="13"/>
                    <a:pt x="48" y="15"/>
                    <a:pt x="52" y="17"/>
                  </a:cubicBezTo>
                  <a:cubicBezTo>
                    <a:pt x="58" y="20"/>
                    <a:pt x="64" y="23"/>
                    <a:pt x="70" y="26"/>
                  </a:cubicBezTo>
                  <a:cubicBezTo>
                    <a:pt x="73" y="28"/>
                    <a:pt x="75" y="30"/>
                    <a:pt x="78" y="31"/>
                  </a:cubicBezTo>
                  <a:cubicBezTo>
                    <a:pt x="91" y="39"/>
                    <a:pt x="104" y="46"/>
                    <a:pt x="117" y="53"/>
                  </a:cubicBezTo>
                  <a:cubicBezTo>
                    <a:pt x="120" y="55"/>
                    <a:pt x="123" y="56"/>
                    <a:pt x="126" y="57"/>
                  </a:cubicBezTo>
                  <a:cubicBezTo>
                    <a:pt x="128" y="59"/>
                    <a:pt x="131" y="61"/>
                    <a:pt x="134" y="61"/>
                  </a:cubicBezTo>
                  <a:cubicBezTo>
                    <a:pt x="139" y="68"/>
                    <a:pt x="145" y="74"/>
                    <a:pt x="150" y="82"/>
                  </a:cubicBezTo>
                  <a:cubicBezTo>
                    <a:pt x="153" y="81"/>
                    <a:pt x="157" y="82"/>
                    <a:pt x="162" y="82"/>
                  </a:cubicBezTo>
                  <a:cubicBezTo>
                    <a:pt x="165" y="82"/>
                    <a:pt x="168" y="83"/>
                    <a:pt x="171" y="84"/>
                  </a:cubicBezTo>
                  <a:cubicBezTo>
                    <a:pt x="176" y="84"/>
                    <a:pt x="181" y="84"/>
                    <a:pt x="185" y="84"/>
                  </a:cubicBezTo>
                  <a:cubicBezTo>
                    <a:pt x="191" y="85"/>
                    <a:pt x="196" y="83"/>
                    <a:pt x="200" y="80"/>
                  </a:cubicBezTo>
                  <a:cubicBezTo>
                    <a:pt x="198" y="75"/>
                    <a:pt x="188" y="78"/>
                    <a:pt x="186" y="72"/>
                  </a:cubicBezTo>
                  <a:cubicBezTo>
                    <a:pt x="185" y="67"/>
                    <a:pt x="190" y="65"/>
                    <a:pt x="195" y="66"/>
                  </a:cubicBezTo>
                  <a:cubicBezTo>
                    <a:pt x="196" y="66"/>
                    <a:pt x="197" y="66"/>
                    <a:pt x="198" y="67"/>
                  </a:cubicBezTo>
                  <a:cubicBezTo>
                    <a:pt x="201" y="68"/>
                    <a:pt x="203" y="70"/>
                    <a:pt x="206" y="71"/>
                  </a:cubicBezTo>
                  <a:cubicBezTo>
                    <a:pt x="208" y="73"/>
                    <a:pt x="211" y="76"/>
                    <a:pt x="213" y="77"/>
                  </a:cubicBezTo>
                  <a:cubicBezTo>
                    <a:pt x="214" y="78"/>
                    <a:pt x="216" y="78"/>
                    <a:pt x="218" y="79"/>
                  </a:cubicBezTo>
                  <a:cubicBezTo>
                    <a:pt x="221" y="80"/>
                    <a:pt x="222" y="80"/>
                    <a:pt x="225" y="79"/>
                  </a:cubicBezTo>
                  <a:cubicBezTo>
                    <a:pt x="228" y="79"/>
                    <a:pt x="232" y="78"/>
                    <a:pt x="235" y="78"/>
                  </a:cubicBezTo>
                  <a:cubicBezTo>
                    <a:pt x="238" y="78"/>
                    <a:pt x="242" y="80"/>
                    <a:pt x="246" y="81"/>
                  </a:cubicBezTo>
                  <a:cubicBezTo>
                    <a:pt x="249" y="82"/>
                    <a:pt x="253" y="82"/>
                    <a:pt x="254" y="82"/>
                  </a:cubicBezTo>
                  <a:cubicBezTo>
                    <a:pt x="255" y="83"/>
                    <a:pt x="255" y="82"/>
                    <a:pt x="256" y="83"/>
                  </a:cubicBezTo>
                  <a:close/>
                  <a:moveTo>
                    <a:pt x="244" y="82"/>
                  </a:moveTo>
                  <a:cubicBezTo>
                    <a:pt x="242" y="82"/>
                    <a:pt x="239" y="81"/>
                    <a:pt x="237" y="80"/>
                  </a:cubicBezTo>
                  <a:cubicBezTo>
                    <a:pt x="231" y="80"/>
                    <a:pt x="226" y="82"/>
                    <a:pt x="221" y="82"/>
                  </a:cubicBezTo>
                  <a:cubicBezTo>
                    <a:pt x="217" y="81"/>
                    <a:pt x="215" y="80"/>
                    <a:pt x="212" y="79"/>
                  </a:cubicBezTo>
                  <a:cubicBezTo>
                    <a:pt x="213" y="80"/>
                    <a:pt x="215" y="82"/>
                    <a:pt x="217" y="82"/>
                  </a:cubicBezTo>
                  <a:cubicBezTo>
                    <a:pt x="223" y="84"/>
                    <a:pt x="227" y="82"/>
                    <a:pt x="232" y="82"/>
                  </a:cubicBezTo>
                  <a:cubicBezTo>
                    <a:pt x="241" y="81"/>
                    <a:pt x="247" y="85"/>
                    <a:pt x="254" y="86"/>
                  </a:cubicBezTo>
                  <a:cubicBezTo>
                    <a:pt x="254" y="82"/>
                    <a:pt x="249" y="83"/>
                    <a:pt x="244" y="82"/>
                  </a:cubicBezTo>
                  <a:close/>
                  <a:moveTo>
                    <a:pt x="205" y="74"/>
                  </a:moveTo>
                  <a:cubicBezTo>
                    <a:pt x="204" y="71"/>
                    <a:pt x="201" y="70"/>
                    <a:pt x="198" y="69"/>
                  </a:cubicBezTo>
                  <a:cubicBezTo>
                    <a:pt x="195" y="68"/>
                    <a:pt x="188" y="65"/>
                    <a:pt x="187" y="70"/>
                  </a:cubicBezTo>
                  <a:cubicBezTo>
                    <a:pt x="187" y="75"/>
                    <a:pt x="194" y="74"/>
                    <a:pt x="198" y="76"/>
                  </a:cubicBezTo>
                  <a:cubicBezTo>
                    <a:pt x="200" y="76"/>
                    <a:pt x="203" y="79"/>
                    <a:pt x="203" y="81"/>
                  </a:cubicBezTo>
                  <a:cubicBezTo>
                    <a:pt x="202" y="83"/>
                    <a:pt x="192" y="86"/>
                    <a:pt x="188" y="86"/>
                  </a:cubicBezTo>
                  <a:cubicBezTo>
                    <a:pt x="183" y="86"/>
                    <a:pt x="178" y="86"/>
                    <a:pt x="174" y="85"/>
                  </a:cubicBezTo>
                  <a:cubicBezTo>
                    <a:pt x="170" y="85"/>
                    <a:pt x="165" y="83"/>
                    <a:pt x="161" y="83"/>
                  </a:cubicBezTo>
                  <a:cubicBezTo>
                    <a:pt x="160" y="83"/>
                    <a:pt x="159" y="84"/>
                    <a:pt x="158" y="84"/>
                  </a:cubicBezTo>
                  <a:cubicBezTo>
                    <a:pt x="155" y="83"/>
                    <a:pt x="152" y="82"/>
                    <a:pt x="151" y="85"/>
                  </a:cubicBezTo>
                  <a:cubicBezTo>
                    <a:pt x="155" y="85"/>
                    <a:pt x="160" y="85"/>
                    <a:pt x="164" y="85"/>
                  </a:cubicBezTo>
                  <a:cubicBezTo>
                    <a:pt x="167" y="86"/>
                    <a:pt x="169" y="88"/>
                    <a:pt x="172" y="87"/>
                  </a:cubicBezTo>
                  <a:cubicBezTo>
                    <a:pt x="184" y="92"/>
                    <a:pt x="193" y="85"/>
                    <a:pt x="205" y="85"/>
                  </a:cubicBezTo>
                  <a:cubicBezTo>
                    <a:pt x="208" y="82"/>
                    <a:pt x="204" y="79"/>
                    <a:pt x="203" y="77"/>
                  </a:cubicBezTo>
                  <a:cubicBezTo>
                    <a:pt x="200" y="76"/>
                    <a:pt x="198" y="74"/>
                    <a:pt x="195" y="74"/>
                  </a:cubicBezTo>
                  <a:cubicBezTo>
                    <a:pt x="195" y="73"/>
                    <a:pt x="195" y="73"/>
                    <a:pt x="195" y="73"/>
                  </a:cubicBezTo>
                  <a:cubicBezTo>
                    <a:pt x="193" y="73"/>
                    <a:pt x="192" y="72"/>
                    <a:pt x="193" y="70"/>
                  </a:cubicBezTo>
                  <a:cubicBezTo>
                    <a:pt x="197" y="68"/>
                    <a:pt x="200" y="72"/>
                    <a:pt x="202" y="72"/>
                  </a:cubicBezTo>
                  <a:cubicBezTo>
                    <a:pt x="203" y="73"/>
                    <a:pt x="205" y="74"/>
                    <a:pt x="207" y="75"/>
                  </a:cubicBezTo>
                  <a:cubicBezTo>
                    <a:pt x="208" y="76"/>
                    <a:pt x="210" y="78"/>
                    <a:pt x="212" y="78"/>
                  </a:cubicBezTo>
                  <a:cubicBezTo>
                    <a:pt x="211" y="78"/>
                    <a:pt x="211" y="78"/>
                    <a:pt x="211" y="78"/>
                  </a:cubicBezTo>
                  <a:cubicBezTo>
                    <a:pt x="209" y="76"/>
                    <a:pt x="208" y="74"/>
                    <a:pt x="205" y="74"/>
                  </a:cubicBezTo>
                  <a:close/>
                  <a:moveTo>
                    <a:pt x="139" y="85"/>
                  </a:moveTo>
                  <a:cubicBezTo>
                    <a:pt x="142" y="85"/>
                    <a:pt x="147" y="87"/>
                    <a:pt x="148" y="85"/>
                  </a:cubicBezTo>
                  <a:cubicBezTo>
                    <a:pt x="148" y="84"/>
                    <a:pt x="148" y="84"/>
                    <a:pt x="148" y="84"/>
                  </a:cubicBezTo>
                  <a:cubicBezTo>
                    <a:pt x="144" y="77"/>
                    <a:pt x="140" y="69"/>
                    <a:pt x="133" y="64"/>
                  </a:cubicBezTo>
                  <a:cubicBezTo>
                    <a:pt x="132" y="67"/>
                    <a:pt x="133" y="69"/>
                    <a:pt x="132" y="72"/>
                  </a:cubicBezTo>
                  <a:cubicBezTo>
                    <a:pt x="132" y="77"/>
                    <a:pt x="128" y="80"/>
                    <a:pt x="126" y="83"/>
                  </a:cubicBezTo>
                  <a:cubicBezTo>
                    <a:pt x="125" y="83"/>
                    <a:pt x="123" y="84"/>
                    <a:pt x="124" y="85"/>
                  </a:cubicBezTo>
                  <a:cubicBezTo>
                    <a:pt x="128" y="85"/>
                    <a:pt x="134" y="84"/>
                    <a:pt x="139" y="85"/>
                  </a:cubicBezTo>
                  <a:close/>
                  <a:moveTo>
                    <a:pt x="130" y="71"/>
                  </a:moveTo>
                  <a:cubicBezTo>
                    <a:pt x="131" y="68"/>
                    <a:pt x="131" y="65"/>
                    <a:pt x="130" y="62"/>
                  </a:cubicBezTo>
                  <a:cubicBezTo>
                    <a:pt x="127" y="61"/>
                    <a:pt x="125" y="58"/>
                    <a:pt x="122" y="58"/>
                  </a:cubicBezTo>
                  <a:cubicBezTo>
                    <a:pt x="123" y="68"/>
                    <a:pt x="120" y="76"/>
                    <a:pt x="112" y="80"/>
                  </a:cubicBezTo>
                  <a:cubicBezTo>
                    <a:pt x="114" y="82"/>
                    <a:pt x="117" y="83"/>
                    <a:pt x="120" y="84"/>
                  </a:cubicBezTo>
                  <a:cubicBezTo>
                    <a:pt x="124" y="81"/>
                    <a:pt x="130" y="78"/>
                    <a:pt x="130" y="71"/>
                  </a:cubicBezTo>
                  <a:close/>
                  <a:moveTo>
                    <a:pt x="41" y="41"/>
                  </a:moveTo>
                  <a:cubicBezTo>
                    <a:pt x="45" y="43"/>
                    <a:pt x="49" y="45"/>
                    <a:pt x="54" y="47"/>
                  </a:cubicBezTo>
                  <a:cubicBezTo>
                    <a:pt x="59" y="50"/>
                    <a:pt x="64" y="54"/>
                    <a:pt x="70" y="56"/>
                  </a:cubicBezTo>
                  <a:cubicBezTo>
                    <a:pt x="75" y="58"/>
                    <a:pt x="80" y="61"/>
                    <a:pt x="86" y="64"/>
                  </a:cubicBezTo>
                  <a:cubicBezTo>
                    <a:pt x="91" y="66"/>
                    <a:pt x="96" y="69"/>
                    <a:pt x="102" y="71"/>
                  </a:cubicBezTo>
                  <a:cubicBezTo>
                    <a:pt x="105" y="73"/>
                    <a:pt x="108" y="75"/>
                    <a:pt x="110" y="76"/>
                  </a:cubicBezTo>
                  <a:cubicBezTo>
                    <a:pt x="111" y="76"/>
                    <a:pt x="113" y="76"/>
                    <a:pt x="113" y="76"/>
                  </a:cubicBezTo>
                  <a:cubicBezTo>
                    <a:pt x="115" y="76"/>
                    <a:pt x="118" y="73"/>
                    <a:pt x="119" y="71"/>
                  </a:cubicBezTo>
                  <a:cubicBezTo>
                    <a:pt x="121" y="66"/>
                    <a:pt x="121" y="61"/>
                    <a:pt x="120" y="57"/>
                  </a:cubicBezTo>
                  <a:cubicBezTo>
                    <a:pt x="112" y="52"/>
                    <a:pt x="104" y="48"/>
                    <a:pt x="97" y="44"/>
                  </a:cubicBezTo>
                  <a:cubicBezTo>
                    <a:pt x="94" y="43"/>
                    <a:pt x="92" y="41"/>
                    <a:pt x="89" y="39"/>
                  </a:cubicBezTo>
                  <a:cubicBezTo>
                    <a:pt x="84" y="37"/>
                    <a:pt x="79" y="34"/>
                    <a:pt x="74" y="31"/>
                  </a:cubicBezTo>
                  <a:cubicBezTo>
                    <a:pt x="68" y="28"/>
                    <a:pt x="62" y="24"/>
                    <a:pt x="56" y="21"/>
                  </a:cubicBezTo>
                  <a:cubicBezTo>
                    <a:pt x="55" y="21"/>
                    <a:pt x="54" y="20"/>
                    <a:pt x="53" y="20"/>
                  </a:cubicBezTo>
                  <a:cubicBezTo>
                    <a:pt x="71" y="34"/>
                    <a:pt x="90" y="45"/>
                    <a:pt x="111" y="55"/>
                  </a:cubicBezTo>
                  <a:cubicBezTo>
                    <a:pt x="111" y="56"/>
                    <a:pt x="112" y="56"/>
                    <a:pt x="113" y="56"/>
                  </a:cubicBezTo>
                  <a:cubicBezTo>
                    <a:pt x="113" y="58"/>
                    <a:pt x="114" y="59"/>
                    <a:pt x="115" y="60"/>
                  </a:cubicBezTo>
                  <a:cubicBezTo>
                    <a:pt x="112" y="70"/>
                    <a:pt x="98" y="64"/>
                    <a:pt x="91" y="60"/>
                  </a:cubicBezTo>
                  <a:cubicBezTo>
                    <a:pt x="84" y="57"/>
                    <a:pt x="77" y="53"/>
                    <a:pt x="70" y="49"/>
                  </a:cubicBezTo>
                  <a:cubicBezTo>
                    <a:pt x="66" y="47"/>
                    <a:pt x="62" y="45"/>
                    <a:pt x="60" y="43"/>
                  </a:cubicBezTo>
                  <a:cubicBezTo>
                    <a:pt x="58" y="42"/>
                    <a:pt x="55" y="39"/>
                    <a:pt x="53" y="37"/>
                  </a:cubicBezTo>
                  <a:cubicBezTo>
                    <a:pt x="51" y="35"/>
                    <a:pt x="48" y="33"/>
                    <a:pt x="46" y="31"/>
                  </a:cubicBezTo>
                  <a:cubicBezTo>
                    <a:pt x="42" y="26"/>
                    <a:pt x="46" y="19"/>
                    <a:pt x="51" y="18"/>
                  </a:cubicBezTo>
                  <a:cubicBezTo>
                    <a:pt x="45" y="16"/>
                    <a:pt x="40" y="12"/>
                    <a:pt x="34" y="10"/>
                  </a:cubicBezTo>
                  <a:cubicBezTo>
                    <a:pt x="37" y="19"/>
                    <a:pt x="31" y="26"/>
                    <a:pt x="27" y="33"/>
                  </a:cubicBezTo>
                  <a:cubicBezTo>
                    <a:pt x="31" y="36"/>
                    <a:pt x="37" y="38"/>
                    <a:pt x="41" y="41"/>
                  </a:cubicBezTo>
                  <a:close/>
                  <a:moveTo>
                    <a:pt x="112" y="59"/>
                  </a:moveTo>
                  <a:cubicBezTo>
                    <a:pt x="111" y="57"/>
                    <a:pt x="107" y="56"/>
                    <a:pt x="106" y="55"/>
                  </a:cubicBezTo>
                  <a:cubicBezTo>
                    <a:pt x="101" y="51"/>
                    <a:pt x="96" y="50"/>
                    <a:pt x="91" y="47"/>
                  </a:cubicBezTo>
                  <a:cubicBezTo>
                    <a:pt x="86" y="44"/>
                    <a:pt x="82" y="42"/>
                    <a:pt x="77" y="39"/>
                  </a:cubicBezTo>
                  <a:cubicBezTo>
                    <a:pt x="72" y="36"/>
                    <a:pt x="68" y="33"/>
                    <a:pt x="63" y="30"/>
                  </a:cubicBezTo>
                  <a:cubicBezTo>
                    <a:pt x="61" y="28"/>
                    <a:pt x="59" y="27"/>
                    <a:pt x="56" y="25"/>
                  </a:cubicBezTo>
                  <a:cubicBezTo>
                    <a:pt x="54" y="24"/>
                    <a:pt x="51" y="21"/>
                    <a:pt x="49" y="22"/>
                  </a:cubicBezTo>
                  <a:cubicBezTo>
                    <a:pt x="47" y="22"/>
                    <a:pt x="46" y="26"/>
                    <a:pt x="46" y="28"/>
                  </a:cubicBezTo>
                  <a:cubicBezTo>
                    <a:pt x="47" y="29"/>
                    <a:pt x="50" y="32"/>
                    <a:pt x="52" y="34"/>
                  </a:cubicBezTo>
                  <a:cubicBezTo>
                    <a:pt x="54" y="36"/>
                    <a:pt x="56" y="37"/>
                    <a:pt x="58" y="39"/>
                  </a:cubicBezTo>
                  <a:cubicBezTo>
                    <a:pt x="67" y="46"/>
                    <a:pt x="77" y="50"/>
                    <a:pt x="87" y="56"/>
                  </a:cubicBezTo>
                  <a:cubicBezTo>
                    <a:pt x="94" y="60"/>
                    <a:pt x="102" y="65"/>
                    <a:pt x="111" y="62"/>
                  </a:cubicBezTo>
                  <a:cubicBezTo>
                    <a:pt x="112" y="62"/>
                    <a:pt x="113" y="61"/>
                    <a:pt x="113" y="60"/>
                  </a:cubicBezTo>
                  <a:cubicBezTo>
                    <a:pt x="113" y="60"/>
                    <a:pt x="113" y="60"/>
                    <a:pt x="113" y="60"/>
                  </a:cubicBezTo>
                  <a:cubicBezTo>
                    <a:pt x="113" y="59"/>
                    <a:pt x="113" y="59"/>
                    <a:pt x="112" y="59"/>
                  </a:cubicBezTo>
                  <a:close/>
                  <a:moveTo>
                    <a:pt x="110" y="78"/>
                  </a:moveTo>
                  <a:cubicBezTo>
                    <a:pt x="107" y="76"/>
                    <a:pt x="103" y="74"/>
                    <a:pt x="99" y="72"/>
                  </a:cubicBezTo>
                  <a:cubicBezTo>
                    <a:pt x="95" y="71"/>
                    <a:pt x="91" y="69"/>
                    <a:pt x="88" y="67"/>
                  </a:cubicBezTo>
                  <a:cubicBezTo>
                    <a:pt x="81" y="63"/>
                    <a:pt x="74" y="60"/>
                    <a:pt x="67" y="57"/>
                  </a:cubicBezTo>
                  <a:cubicBezTo>
                    <a:pt x="60" y="53"/>
                    <a:pt x="53" y="49"/>
                    <a:pt x="46" y="46"/>
                  </a:cubicBezTo>
                  <a:cubicBezTo>
                    <a:pt x="39" y="42"/>
                    <a:pt x="33" y="38"/>
                    <a:pt x="26" y="35"/>
                  </a:cubicBezTo>
                  <a:cubicBezTo>
                    <a:pt x="25" y="35"/>
                    <a:pt x="22" y="37"/>
                    <a:pt x="21" y="38"/>
                  </a:cubicBezTo>
                  <a:cubicBezTo>
                    <a:pt x="32" y="44"/>
                    <a:pt x="45" y="48"/>
                    <a:pt x="56" y="53"/>
                  </a:cubicBezTo>
                  <a:cubicBezTo>
                    <a:pt x="64" y="57"/>
                    <a:pt x="73" y="59"/>
                    <a:pt x="80" y="63"/>
                  </a:cubicBezTo>
                  <a:cubicBezTo>
                    <a:pt x="88" y="67"/>
                    <a:pt x="95" y="71"/>
                    <a:pt x="102" y="75"/>
                  </a:cubicBezTo>
                  <a:cubicBezTo>
                    <a:pt x="105" y="77"/>
                    <a:pt x="107" y="79"/>
                    <a:pt x="110" y="78"/>
                  </a:cubicBezTo>
                  <a:cubicBezTo>
                    <a:pt x="110" y="78"/>
                    <a:pt x="110" y="78"/>
                    <a:pt x="110" y="78"/>
                  </a:cubicBezTo>
                  <a:close/>
                  <a:moveTo>
                    <a:pt x="32" y="8"/>
                  </a:moveTo>
                  <a:cubicBezTo>
                    <a:pt x="28" y="7"/>
                    <a:pt x="25" y="5"/>
                    <a:pt x="22" y="3"/>
                  </a:cubicBezTo>
                  <a:cubicBezTo>
                    <a:pt x="23" y="16"/>
                    <a:pt x="15" y="26"/>
                    <a:pt x="7" y="31"/>
                  </a:cubicBezTo>
                  <a:cubicBezTo>
                    <a:pt x="11" y="33"/>
                    <a:pt x="15" y="35"/>
                    <a:pt x="18" y="37"/>
                  </a:cubicBezTo>
                  <a:cubicBezTo>
                    <a:pt x="27" y="32"/>
                    <a:pt x="35" y="20"/>
                    <a:pt x="32" y="8"/>
                  </a:cubicBezTo>
                  <a:close/>
                  <a:moveTo>
                    <a:pt x="9" y="8"/>
                  </a:moveTo>
                  <a:cubicBezTo>
                    <a:pt x="9" y="8"/>
                    <a:pt x="8" y="9"/>
                    <a:pt x="8" y="9"/>
                  </a:cubicBezTo>
                  <a:cubicBezTo>
                    <a:pt x="7" y="11"/>
                    <a:pt x="6" y="12"/>
                    <a:pt x="5" y="14"/>
                  </a:cubicBezTo>
                  <a:cubicBezTo>
                    <a:pt x="4" y="16"/>
                    <a:pt x="3" y="18"/>
                    <a:pt x="2" y="20"/>
                  </a:cubicBezTo>
                  <a:cubicBezTo>
                    <a:pt x="1" y="24"/>
                    <a:pt x="3" y="30"/>
                    <a:pt x="7" y="28"/>
                  </a:cubicBezTo>
                  <a:cubicBezTo>
                    <a:pt x="10" y="27"/>
                    <a:pt x="11" y="25"/>
                    <a:pt x="13" y="22"/>
                  </a:cubicBezTo>
                  <a:cubicBezTo>
                    <a:pt x="15" y="21"/>
                    <a:pt x="16" y="20"/>
                    <a:pt x="17" y="18"/>
                  </a:cubicBezTo>
                  <a:cubicBezTo>
                    <a:pt x="19" y="15"/>
                    <a:pt x="20" y="9"/>
                    <a:pt x="20" y="4"/>
                  </a:cubicBezTo>
                  <a:cubicBezTo>
                    <a:pt x="20" y="4"/>
                    <a:pt x="18" y="3"/>
                    <a:pt x="18" y="2"/>
                  </a:cubicBezTo>
                  <a:cubicBezTo>
                    <a:pt x="14" y="3"/>
                    <a:pt x="12" y="5"/>
                    <a:pt x="9" y="8"/>
                  </a:cubicBezTo>
                  <a:close/>
                </a:path>
              </a:pathLst>
            </a:custGeom>
            <a:solidFill>
              <a:schemeClr val="tx1"/>
            </a:solidFill>
            <a:ln>
              <a:noFill/>
            </a:ln>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grpSp>
      <p:grpSp>
        <p:nvGrpSpPr>
          <p:cNvPr id="24" name="PA_组合 33"/>
          <p:cNvGrpSpPr>
            <a:grpSpLocks/>
          </p:cNvGrpSpPr>
          <p:nvPr>
            <p:custDataLst>
              <p:tags r:id="rId2"/>
            </p:custDataLst>
          </p:nvPr>
        </p:nvGrpSpPr>
        <p:grpSpPr bwMode="auto">
          <a:xfrm>
            <a:off x="4904734" y="5774235"/>
            <a:ext cx="2142906" cy="1128218"/>
            <a:chOff x="7394576" y="3627438"/>
            <a:chExt cx="1077913" cy="566738"/>
          </a:xfrm>
          <a:solidFill>
            <a:schemeClr val="tx1"/>
          </a:solidFill>
        </p:grpSpPr>
        <p:sp>
          <p:nvSpPr>
            <p:cNvPr id="25" name="Freeform 100"/>
            <p:cNvSpPr>
              <a:spLocks/>
            </p:cNvSpPr>
            <p:nvPr/>
          </p:nvSpPr>
          <p:spPr bwMode="auto">
            <a:xfrm>
              <a:off x="8122380" y="3680704"/>
              <a:ext cx="97606" cy="17045"/>
            </a:xfrm>
            <a:custGeom>
              <a:avLst/>
              <a:gdLst>
                <a:gd name="T0" fmla="*/ 31 w 31"/>
                <a:gd name="T1" fmla="*/ 2 h 5"/>
                <a:gd name="T2" fmla="*/ 30 w 31"/>
                <a:gd name="T3" fmla="*/ 5 h 5"/>
                <a:gd name="T4" fmla="*/ 0 w 31"/>
                <a:gd name="T5" fmla="*/ 4 h 5"/>
                <a:gd name="T6" fmla="*/ 12 w 31"/>
                <a:gd name="T7" fmla="*/ 1 h 5"/>
                <a:gd name="T8" fmla="*/ 18 w 31"/>
                <a:gd name="T9" fmla="*/ 0 h 5"/>
                <a:gd name="T10" fmla="*/ 26 w 31"/>
                <a:gd name="T11" fmla="*/ 2 h 5"/>
                <a:gd name="T12" fmla="*/ 31 w 31"/>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31" h="5">
                  <a:moveTo>
                    <a:pt x="31" y="2"/>
                  </a:moveTo>
                  <a:cubicBezTo>
                    <a:pt x="31" y="3"/>
                    <a:pt x="31" y="4"/>
                    <a:pt x="30" y="5"/>
                  </a:cubicBezTo>
                  <a:cubicBezTo>
                    <a:pt x="21" y="2"/>
                    <a:pt x="11" y="3"/>
                    <a:pt x="0" y="4"/>
                  </a:cubicBezTo>
                  <a:cubicBezTo>
                    <a:pt x="1" y="0"/>
                    <a:pt x="8" y="1"/>
                    <a:pt x="12" y="1"/>
                  </a:cubicBezTo>
                  <a:cubicBezTo>
                    <a:pt x="14" y="1"/>
                    <a:pt x="16" y="0"/>
                    <a:pt x="18" y="0"/>
                  </a:cubicBezTo>
                  <a:cubicBezTo>
                    <a:pt x="20" y="0"/>
                    <a:pt x="23" y="1"/>
                    <a:pt x="26" y="2"/>
                  </a:cubicBezTo>
                  <a:cubicBezTo>
                    <a:pt x="28" y="2"/>
                    <a:pt x="30" y="0"/>
                    <a:pt x="3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26" name="Freeform 101"/>
            <p:cNvSpPr>
              <a:spLocks/>
            </p:cNvSpPr>
            <p:nvPr/>
          </p:nvSpPr>
          <p:spPr bwMode="auto">
            <a:xfrm>
              <a:off x="8128745" y="3706271"/>
              <a:ext cx="91241" cy="17045"/>
            </a:xfrm>
            <a:custGeom>
              <a:avLst/>
              <a:gdLst>
                <a:gd name="T0" fmla="*/ 28 w 29"/>
                <a:gd name="T1" fmla="*/ 2 h 5"/>
                <a:gd name="T2" fmla="*/ 29 w 29"/>
                <a:gd name="T3" fmla="*/ 5 h 5"/>
                <a:gd name="T4" fmla="*/ 21 w 29"/>
                <a:gd name="T5" fmla="*/ 3 h 5"/>
                <a:gd name="T6" fmla="*/ 0 w 29"/>
                <a:gd name="T7" fmla="*/ 5 h 5"/>
                <a:gd name="T8" fmla="*/ 0 w 29"/>
                <a:gd name="T9" fmla="*/ 3 h 5"/>
                <a:gd name="T10" fmla="*/ 18 w 29"/>
                <a:gd name="T11" fmla="*/ 0 h 5"/>
                <a:gd name="T12" fmla="*/ 28 w 29"/>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29" h="5">
                  <a:moveTo>
                    <a:pt x="28" y="2"/>
                  </a:moveTo>
                  <a:cubicBezTo>
                    <a:pt x="28" y="2"/>
                    <a:pt x="29" y="3"/>
                    <a:pt x="29" y="5"/>
                  </a:cubicBezTo>
                  <a:cubicBezTo>
                    <a:pt x="26" y="5"/>
                    <a:pt x="23" y="3"/>
                    <a:pt x="21" y="3"/>
                  </a:cubicBezTo>
                  <a:cubicBezTo>
                    <a:pt x="13" y="2"/>
                    <a:pt x="7" y="3"/>
                    <a:pt x="0" y="5"/>
                  </a:cubicBezTo>
                  <a:cubicBezTo>
                    <a:pt x="0" y="4"/>
                    <a:pt x="0" y="3"/>
                    <a:pt x="0" y="3"/>
                  </a:cubicBezTo>
                  <a:cubicBezTo>
                    <a:pt x="0" y="0"/>
                    <a:pt x="13" y="0"/>
                    <a:pt x="18" y="0"/>
                  </a:cubicBezTo>
                  <a:cubicBezTo>
                    <a:pt x="22" y="1"/>
                    <a:pt x="24" y="1"/>
                    <a:pt x="2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27" name="Freeform 102"/>
            <p:cNvSpPr>
              <a:spLocks/>
            </p:cNvSpPr>
            <p:nvPr/>
          </p:nvSpPr>
          <p:spPr bwMode="auto">
            <a:xfrm>
              <a:off x="8145720" y="3885241"/>
              <a:ext cx="70023" cy="14913"/>
            </a:xfrm>
            <a:custGeom>
              <a:avLst/>
              <a:gdLst>
                <a:gd name="T0" fmla="*/ 21 w 22"/>
                <a:gd name="T1" fmla="*/ 1 h 5"/>
                <a:gd name="T2" fmla="*/ 22 w 22"/>
                <a:gd name="T3" fmla="*/ 3 h 5"/>
                <a:gd name="T4" fmla="*/ 20 w 22"/>
                <a:gd name="T5" fmla="*/ 5 h 5"/>
                <a:gd name="T6" fmla="*/ 0 w 22"/>
                <a:gd name="T7" fmla="*/ 3 h 5"/>
                <a:gd name="T8" fmla="*/ 5 w 22"/>
                <a:gd name="T9" fmla="*/ 1 h 5"/>
                <a:gd name="T10" fmla="*/ 21 w 22"/>
                <a:gd name="T11" fmla="*/ 1 h 5"/>
              </a:gdLst>
              <a:ahLst/>
              <a:cxnLst>
                <a:cxn ang="0">
                  <a:pos x="T0" y="T1"/>
                </a:cxn>
                <a:cxn ang="0">
                  <a:pos x="T2" y="T3"/>
                </a:cxn>
                <a:cxn ang="0">
                  <a:pos x="T4" y="T5"/>
                </a:cxn>
                <a:cxn ang="0">
                  <a:pos x="T6" y="T7"/>
                </a:cxn>
                <a:cxn ang="0">
                  <a:pos x="T8" y="T9"/>
                </a:cxn>
                <a:cxn ang="0">
                  <a:pos x="T10" y="T11"/>
                </a:cxn>
              </a:cxnLst>
              <a:rect l="0" t="0" r="r" b="b"/>
              <a:pathLst>
                <a:path w="22" h="5">
                  <a:moveTo>
                    <a:pt x="21" y="1"/>
                  </a:moveTo>
                  <a:cubicBezTo>
                    <a:pt x="21" y="2"/>
                    <a:pt x="22" y="2"/>
                    <a:pt x="22" y="3"/>
                  </a:cubicBezTo>
                  <a:cubicBezTo>
                    <a:pt x="22" y="4"/>
                    <a:pt x="21" y="4"/>
                    <a:pt x="20" y="5"/>
                  </a:cubicBezTo>
                  <a:cubicBezTo>
                    <a:pt x="15" y="2"/>
                    <a:pt x="5" y="4"/>
                    <a:pt x="0" y="3"/>
                  </a:cubicBezTo>
                  <a:cubicBezTo>
                    <a:pt x="0" y="0"/>
                    <a:pt x="4" y="1"/>
                    <a:pt x="5" y="1"/>
                  </a:cubicBezTo>
                  <a:cubicBezTo>
                    <a:pt x="9" y="0"/>
                    <a:pt x="17" y="2"/>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28" name="Freeform 103"/>
            <p:cNvSpPr>
              <a:spLocks/>
            </p:cNvSpPr>
            <p:nvPr/>
          </p:nvSpPr>
          <p:spPr bwMode="auto">
            <a:xfrm>
              <a:off x="8145720" y="3900154"/>
              <a:ext cx="72144" cy="21306"/>
            </a:xfrm>
            <a:custGeom>
              <a:avLst/>
              <a:gdLst>
                <a:gd name="T0" fmla="*/ 22 w 23"/>
                <a:gd name="T1" fmla="*/ 3 h 7"/>
                <a:gd name="T2" fmla="*/ 22 w 23"/>
                <a:gd name="T3" fmla="*/ 7 h 7"/>
                <a:gd name="T4" fmla="*/ 8 w 23"/>
                <a:gd name="T5" fmla="*/ 4 h 7"/>
                <a:gd name="T6" fmla="*/ 0 w 23"/>
                <a:gd name="T7" fmla="*/ 3 h 7"/>
                <a:gd name="T8" fmla="*/ 22 w 23"/>
                <a:gd name="T9" fmla="*/ 3 h 7"/>
              </a:gdLst>
              <a:ahLst/>
              <a:cxnLst>
                <a:cxn ang="0">
                  <a:pos x="T0" y="T1"/>
                </a:cxn>
                <a:cxn ang="0">
                  <a:pos x="T2" y="T3"/>
                </a:cxn>
                <a:cxn ang="0">
                  <a:pos x="T4" y="T5"/>
                </a:cxn>
                <a:cxn ang="0">
                  <a:pos x="T6" y="T7"/>
                </a:cxn>
                <a:cxn ang="0">
                  <a:pos x="T8" y="T9"/>
                </a:cxn>
              </a:cxnLst>
              <a:rect l="0" t="0" r="r" b="b"/>
              <a:pathLst>
                <a:path w="23" h="7">
                  <a:moveTo>
                    <a:pt x="22" y="3"/>
                  </a:moveTo>
                  <a:cubicBezTo>
                    <a:pt x="23" y="4"/>
                    <a:pt x="22" y="6"/>
                    <a:pt x="22" y="7"/>
                  </a:cubicBezTo>
                  <a:cubicBezTo>
                    <a:pt x="18" y="6"/>
                    <a:pt x="13" y="5"/>
                    <a:pt x="8" y="4"/>
                  </a:cubicBezTo>
                  <a:cubicBezTo>
                    <a:pt x="5" y="4"/>
                    <a:pt x="0" y="6"/>
                    <a:pt x="0" y="3"/>
                  </a:cubicBezTo>
                  <a:cubicBezTo>
                    <a:pt x="6" y="0"/>
                    <a:pt x="13" y="4"/>
                    <a:pt x="2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29" name="Freeform 104"/>
            <p:cNvSpPr>
              <a:spLocks/>
            </p:cNvSpPr>
            <p:nvPr/>
          </p:nvSpPr>
          <p:spPr bwMode="auto">
            <a:xfrm>
              <a:off x="8141476" y="4072733"/>
              <a:ext cx="78510" cy="19175"/>
            </a:xfrm>
            <a:custGeom>
              <a:avLst/>
              <a:gdLst>
                <a:gd name="T0" fmla="*/ 23 w 25"/>
                <a:gd name="T1" fmla="*/ 2 h 6"/>
                <a:gd name="T2" fmla="*/ 22 w 25"/>
                <a:gd name="T3" fmla="*/ 6 h 6"/>
                <a:gd name="T4" fmla="*/ 20 w 25"/>
                <a:gd name="T5" fmla="*/ 5 h 6"/>
                <a:gd name="T6" fmla="*/ 0 w 25"/>
                <a:gd name="T7" fmla="*/ 4 h 6"/>
                <a:gd name="T8" fmla="*/ 13 w 25"/>
                <a:gd name="T9" fmla="*/ 2 h 6"/>
                <a:gd name="T10" fmla="*/ 23 w 25"/>
                <a:gd name="T11" fmla="*/ 2 h 6"/>
              </a:gdLst>
              <a:ahLst/>
              <a:cxnLst>
                <a:cxn ang="0">
                  <a:pos x="T0" y="T1"/>
                </a:cxn>
                <a:cxn ang="0">
                  <a:pos x="T2" y="T3"/>
                </a:cxn>
                <a:cxn ang="0">
                  <a:pos x="T4" y="T5"/>
                </a:cxn>
                <a:cxn ang="0">
                  <a:pos x="T6" y="T7"/>
                </a:cxn>
                <a:cxn ang="0">
                  <a:pos x="T8" y="T9"/>
                </a:cxn>
                <a:cxn ang="0">
                  <a:pos x="T10" y="T11"/>
                </a:cxn>
              </a:cxnLst>
              <a:rect l="0" t="0" r="r" b="b"/>
              <a:pathLst>
                <a:path w="25" h="6">
                  <a:moveTo>
                    <a:pt x="23" y="2"/>
                  </a:moveTo>
                  <a:cubicBezTo>
                    <a:pt x="25" y="3"/>
                    <a:pt x="25" y="6"/>
                    <a:pt x="22" y="6"/>
                  </a:cubicBezTo>
                  <a:cubicBezTo>
                    <a:pt x="22" y="6"/>
                    <a:pt x="21" y="6"/>
                    <a:pt x="20" y="5"/>
                  </a:cubicBezTo>
                  <a:cubicBezTo>
                    <a:pt x="15" y="4"/>
                    <a:pt x="5" y="5"/>
                    <a:pt x="0" y="4"/>
                  </a:cubicBezTo>
                  <a:cubicBezTo>
                    <a:pt x="3" y="0"/>
                    <a:pt x="10" y="2"/>
                    <a:pt x="13" y="2"/>
                  </a:cubicBezTo>
                  <a:cubicBezTo>
                    <a:pt x="18" y="2"/>
                    <a:pt x="19" y="3"/>
                    <a:pt x="2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30" name="Freeform 105"/>
            <p:cNvSpPr>
              <a:spLocks/>
            </p:cNvSpPr>
            <p:nvPr/>
          </p:nvSpPr>
          <p:spPr bwMode="auto">
            <a:xfrm>
              <a:off x="8139355" y="4098300"/>
              <a:ext cx="80631" cy="23436"/>
            </a:xfrm>
            <a:custGeom>
              <a:avLst/>
              <a:gdLst>
                <a:gd name="T0" fmla="*/ 25 w 26"/>
                <a:gd name="T1" fmla="*/ 1 h 7"/>
                <a:gd name="T2" fmla="*/ 26 w 26"/>
                <a:gd name="T3" fmla="*/ 4 h 7"/>
                <a:gd name="T4" fmla="*/ 20 w 26"/>
                <a:gd name="T5" fmla="*/ 5 h 7"/>
                <a:gd name="T6" fmla="*/ 5 w 26"/>
                <a:gd name="T7" fmla="*/ 4 h 7"/>
                <a:gd name="T8" fmla="*/ 0 w 26"/>
                <a:gd name="T9" fmla="*/ 3 h 7"/>
                <a:gd name="T10" fmla="*/ 25 w 26"/>
                <a:gd name="T11" fmla="*/ 1 h 7"/>
              </a:gdLst>
              <a:ahLst/>
              <a:cxnLst>
                <a:cxn ang="0">
                  <a:pos x="T0" y="T1"/>
                </a:cxn>
                <a:cxn ang="0">
                  <a:pos x="T2" y="T3"/>
                </a:cxn>
                <a:cxn ang="0">
                  <a:pos x="T4" y="T5"/>
                </a:cxn>
                <a:cxn ang="0">
                  <a:pos x="T6" y="T7"/>
                </a:cxn>
                <a:cxn ang="0">
                  <a:pos x="T8" y="T9"/>
                </a:cxn>
                <a:cxn ang="0">
                  <a:pos x="T10" y="T11"/>
                </a:cxn>
              </a:cxnLst>
              <a:rect l="0" t="0" r="r" b="b"/>
              <a:pathLst>
                <a:path w="26" h="7">
                  <a:moveTo>
                    <a:pt x="25" y="1"/>
                  </a:moveTo>
                  <a:cubicBezTo>
                    <a:pt x="25" y="2"/>
                    <a:pt x="26" y="3"/>
                    <a:pt x="26" y="4"/>
                  </a:cubicBezTo>
                  <a:cubicBezTo>
                    <a:pt x="25" y="7"/>
                    <a:pt x="23" y="6"/>
                    <a:pt x="20" y="5"/>
                  </a:cubicBezTo>
                  <a:cubicBezTo>
                    <a:pt x="16" y="5"/>
                    <a:pt x="10" y="4"/>
                    <a:pt x="5" y="4"/>
                  </a:cubicBezTo>
                  <a:cubicBezTo>
                    <a:pt x="3" y="4"/>
                    <a:pt x="1" y="5"/>
                    <a:pt x="0" y="3"/>
                  </a:cubicBezTo>
                  <a:cubicBezTo>
                    <a:pt x="6" y="0"/>
                    <a:pt x="17" y="5"/>
                    <a:pt x="2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38" name="Freeform 106"/>
            <p:cNvSpPr>
              <a:spLocks noEditPoints="1"/>
            </p:cNvSpPr>
            <p:nvPr/>
          </p:nvSpPr>
          <p:spPr bwMode="auto">
            <a:xfrm>
              <a:off x="7394576" y="3627438"/>
              <a:ext cx="1077913" cy="566738"/>
            </a:xfrm>
            <a:custGeom>
              <a:avLst/>
              <a:gdLst>
                <a:gd name="T0" fmla="*/ 114 w 342"/>
                <a:gd name="T1" fmla="*/ 19 h 179"/>
                <a:gd name="T2" fmla="*/ 194 w 342"/>
                <a:gd name="T3" fmla="*/ 30 h 179"/>
                <a:gd name="T4" fmla="*/ 265 w 342"/>
                <a:gd name="T5" fmla="*/ 19 h 179"/>
                <a:gd name="T6" fmla="*/ 335 w 342"/>
                <a:gd name="T7" fmla="*/ 144 h 179"/>
                <a:gd name="T8" fmla="*/ 288 w 342"/>
                <a:gd name="T9" fmla="*/ 167 h 179"/>
                <a:gd name="T10" fmla="*/ 235 w 342"/>
                <a:gd name="T11" fmla="*/ 178 h 179"/>
                <a:gd name="T12" fmla="*/ 173 w 342"/>
                <a:gd name="T13" fmla="*/ 172 h 179"/>
                <a:gd name="T14" fmla="*/ 112 w 342"/>
                <a:gd name="T15" fmla="*/ 168 h 179"/>
                <a:gd name="T16" fmla="*/ 43 w 342"/>
                <a:gd name="T17" fmla="*/ 169 h 179"/>
                <a:gd name="T18" fmla="*/ 52 w 342"/>
                <a:gd name="T19" fmla="*/ 47 h 179"/>
                <a:gd name="T20" fmla="*/ 264 w 342"/>
                <a:gd name="T21" fmla="*/ 132 h 179"/>
                <a:gd name="T22" fmla="*/ 229 w 342"/>
                <a:gd name="T23" fmla="*/ 10 h 179"/>
                <a:gd name="T24" fmla="*/ 246 w 342"/>
                <a:gd name="T25" fmla="*/ 177 h 179"/>
                <a:gd name="T26" fmla="*/ 224 w 342"/>
                <a:gd name="T27" fmla="*/ 168 h 179"/>
                <a:gd name="T28" fmla="*/ 225 w 342"/>
                <a:gd name="T29" fmla="*/ 11 h 179"/>
                <a:gd name="T30" fmla="*/ 134 w 342"/>
                <a:gd name="T31" fmla="*/ 20 h 179"/>
                <a:gd name="T32" fmla="*/ 98 w 342"/>
                <a:gd name="T33" fmla="*/ 49 h 179"/>
                <a:gd name="T34" fmla="*/ 112 w 342"/>
                <a:gd name="T35" fmla="*/ 165 h 179"/>
                <a:gd name="T36" fmla="*/ 111 w 342"/>
                <a:gd name="T37" fmla="*/ 24 h 179"/>
                <a:gd name="T38" fmla="*/ 195 w 342"/>
                <a:gd name="T39" fmla="*/ 57 h 179"/>
                <a:gd name="T40" fmla="*/ 154 w 342"/>
                <a:gd name="T41" fmla="*/ 34 h 179"/>
                <a:gd name="T42" fmla="*/ 156 w 342"/>
                <a:gd name="T43" fmla="*/ 142 h 179"/>
                <a:gd name="T44" fmla="*/ 114 w 342"/>
                <a:gd name="T45" fmla="*/ 39 h 179"/>
                <a:gd name="T46" fmla="*/ 52 w 342"/>
                <a:gd name="T47" fmla="*/ 50 h 179"/>
                <a:gd name="T48" fmla="*/ 15 w 342"/>
                <a:gd name="T49" fmla="*/ 153 h 179"/>
                <a:gd name="T50" fmla="*/ 75 w 342"/>
                <a:gd name="T51" fmla="*/ 45 h 179"/>
                <a:gd name="T52" fmla="*/ 221 w 342"/>
                <a:gd name="T53" fmla="*/ 51 h 179"/>
                <a:gd name="T54" fmla="*/ 221 w 342"/>
                <a:gd name="T55" fmla="*/ 170 h 179"/>
                <a:gd name="T56" fmla="*/ 69 w 342"/>
                <a:gd name="T57" fmla="*/ 85 h 179"/>
                <a:gd name="T58" fmla="*/ 82 w 342"/>
                <a:gd name="T59" fmla="*/ 58 h 179"/>
                <a:gd name="T60" fmla="*/ 72 w 342"/>
                <a:gd name="T61" fmla="*/ 74 h 179"/>
                <a:gd name="T62" fmla="*/ 63 w 342"/>
                <a:gd name="T63" fmla="*/ 93 h 179"/>
                <a:gd name="T64" fmla="*/ 45 w 342"/>
                <a:gd name="T65" fmla="*/ 133 h 179"/>
                <a:gd name="T66" fmla="*/ 50 w 342"/>
                <a:gd name="T67" fmla="*/ 131 h 179"/>
                <a:gd name="T68" fmla="*/ 114 w 342"/>
                <a:gd name="T69" fmla="*/ 51 h 179"/>
                <a:gd name="T70" fmla="*/ 153 w 342"/>
                <a:gd name="T71" fmla="*/ 110 h 179"/>
                <a:gd name="T72" fmla="*/ 198 w 342"/>
                <a:gd name="T73" fmla="*/ 165 h 179"/>
                <a:gd name="T74" fmla="*/ 279 w 342"/>
                <a:gd name="T75" fmla="*/ 76 h 179"/>
                <a:gd name="T76" fmla="*/ 267 w 342"/>
                <a:gd name="T77" fmla="*/ 63 h 179"/>
                <a:gd name="T78" fmla="*/ 76 w 342"/>
                <a:gd name="T79" fmla="*/ 57 h 179"/>
                <a:gd name="T80" fmla="*/ 85 w 342"/>
                <a:gd name="T81" fmla="*/ 61 h 179"/>
                <a:gd name="T82" fmla="*/ 107 w 342"/>
                <a:gd name="T83" fmla="*/ 167 h 179"/>
                <a:gd name="T84" fmla="*/ 93 w 342"/>
                <a:gd name="T85" fmla="*/ 64 h 179"/>
                <a:gd name="T86" fmla="*/ 265 w 342"/>
                <a:gd name="T87" fmla="*/ 103 h 179"/>
                <a:gd name="T88" fmla="*/ 306 w 342"/>
                <a:gd name="T89" fmla="*/ 169 h 179"/>
                <a:gd name="T90" fmla="*/ 265 w 342"/>
                <a:gd name="T91" fmla="*/ 73 h 179"/>
                <a:gd name="T92" fmla="*/ 300 w 342"/>
                <a:gd name="T93" fmla="*/ 78 h 179"/>
                <a:gd name="T94" fmla="*/ 278 w 342"/>
                <a:gd name="T95" fmla="*/ 96 h 179"/>
                <a:gd name="T96" fmla="*/ 64 w 342"/>
                <a:gd name="T97" fmla="*/ 105 h 179"/>
                <a:gd name="T98" fmla="*/ 71 w 342"/>
                <a:gd name="T99" fmla="*/ 123 h 179"/>
                <a:gd name="T100" fmla="*/ 280 w 342"/>
                <a:gd name="T101" fmla="*/ 100 h 179"/>
                <a:gd name="T102" fmla="*/ 52 w 342"/>
                <a:gd name="T103" fmla="*/ 111 h 179"/>
                <a:gd name="T104" fmla="*/ 66 w 342"/>
                <a:gd name="T105" fmla="*/ 118 h 179"/>
                <a:gd name="T106" fmla="*/ 323 w 342"/>
                <a:gd name="T107" fmla="*/ 125 h 179"/>
                <a:gd name="T108" fmla="*/ 37 w 342"/>
                <a:gd name="T109" fmla="*/ 140 h 179"/>
                <a:gd name="T110" fmla="*/ 332 w 342"/>
                <a:gd name="T111" fmla="*/ 153 h 179"/>
                <a:gd name="T112" fmla="*/ 153 w 342"/>
                <a:gd name="T113" fmla="*/ 156 h 179"/>
                <a:gd name="T114" fmla="*/ 34 w 342"/>
                <a:gd name="T115" fmla="*/ 149 h 179"/>
                <a:gd name="T116" fmla="*/ 339 w 342"/>
                <a:gd name="T117" fmla="*/ 162 h 179"/>
                <a:gd name="T118" fmla="*/ 115 w 342"/>
                <a:gd name="T119" fmla="*/ 166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2" h="179">
                  <a:moveTo>
                    <a:pt x="79" y="39"/>
                  </a:moveTo>
                  <a:cubicBezTo>
                    <a:pt x="80" y="39"/>
                    <a:pt x="82" y="40"/>
                    <a:pt x="83" y="40"/>
                  </a:cubicBezTo>
                  <a:cubicBezTo>
                    <a:pt x="84" y="37"/>
                    <a:pt x="83" y="32"/>
                    <a:pt x="85" y="30"/>
                  </a:cubicBezTo>
                  <a:cubicBezTo>
                    <a:pt x="92" y="28"/>
                    <a:pt x="99" y="28"/>
                    <a:pt x="106" y="24"/>
                  </a:cubicBezTo>
                  <a:cubicBezTo>
                    <a:pt x="108" y="23"/>
                    <a:pt x="110" y="22"/>
                    <a:pt x="111" y="21"/>
                  </a:cubicBezTo>
                  <a:cubicBezTo>
                    <a:pt x="112" y="21"/>
                    <a:pt x="112" y="20"/>
                    <a:pt x="113" y="21"/>
                  </a:cubicBezTo>
                  <a:cubicBezTo>
                    <a:pt x="113" y="20"/>
                    <a:pt x="114" y="20"/>
                    <a:pt x="114" y="19"/>
                  </a:cubicBezTo>
                  <a:cubicBezTo>
                    <a:pt x="120" y="18"/>
                    <a:pt x="126" y="17"/>
                    <a:pt x="131" y="17"/>
                  </a:cubicBezTo>
                  <a:cubicBezTo>
                    <a:pt x="136" y="17"/>
                    <a:pt x="140" y="18"/>
                    <a:pt x="145" y="19"/>
                  </a:cubicBezTo>
                  <a:cubicBezTo>
                    <a:pt x="147" y="20"/>
                    <a:pt x="150" y="20"/>
                    <a:pt x="152" y="23"/>
                  </a:cubicBezTo>
                  <a:cubicBezTo>
                    <a:pt x="153" y="25"/>
                    <a:pt x="153" y="26"/>
                    <a:pt x="153" y="28"/>
                  </a:cubicBezTo>
                  <a:cubicBezTo>
                    <a:pt x="155" y="28"/>
                    <a:pt x="157" y="27"/>
                    <a:pt x="160" y="26"/>
                  </a:cubicBezTo>
                  <a:cubicBezTo>
                    <a:pt x="164" y="26"/>
                    <a:pt x="170" y="28"/>
                    <a:pt x="176" y="28"/>
                  </a:cubicBezTo>
                  <a:cubicBezTo>
                    <a:pt x="182" y="29"/>
                    <a:pt x="190" y="26"/>
                    <a:pt x="194" y="30"/>
                  </a:cubicBezTo>
                  <a:cubicBezTo>
                    <a:pt x="196" y="32"/>
                    <a:pt x="198" y="37"/>
                    <a:pt x="198" y="41"/>
                  </a:cubicBezTo>
                  <a:cubicBezTo>
                    <a:pt x="199" y="43"/>
                    <a:pt x="198" y="45"/>
                    <a:pt x="198" y="47"/>
                  </a:cubicBezTo>
                  <a:cubicBezTo>
                    <a:pt x="201" y="47"/>
                    <a:pt x="203" y="45"/>
                    <a:pt x="205" y="45"/>
                  </a:cubicBezTo>
                  <a:cubicBezTo>
                    <a:pt x="207" y="34"/>
                    <a:pt x="204" y="22"/>
                    <a:pt x="207" y="15"/>
                  </a:cubicBezTo>
                  <a:cubicBezTo>
                    <a:pt x="214" y="14"/>
                    <a:pt x="221" y="10"/>
                    <a:pt x="228" y="7"/>
                  </a:cubicBezTo>
                  <a:cubicBezTo>
                    <a:pt x="237" y="0"/>
                    <a:pt x="250" y="1"/>
                    <a:pt x="260" y="4"/>
                  </a:cubicBezTo>
                  <a:cubicBezTo>
                    <a:pt x="265" y="6"/>
                    <a:pt x="264" y="12"/>
                    <a:pt x="265" y="19"/>
                  </a:cubicBezTo>
                  <a:cubicBezTo>
                    <a:pt x="266" y="31"/>
                    <a:pt x="266" y="47"/>
                    <a:pt x="265" y="59"/>
                  </a:cubicBezTo>
                  <a:cubicBezTo>
                    <a:pt x="271" y="54"/>
                    <a:pt x="281" y="50"/>
                    <a:pt x="291" y="52"/>
                  </a:cubicBezTo>
                  <a:cubicBezTo>
                    <a:pt x="293" y="56"/>
                    <a:pt x="294" y="60"/>
                    <a:pt x="296" y="64"/>
                  </a:cubicBezTo>
                  <a:cubicBezTo>
                    <a:pt x="297" y="66"/>
                    <a:pt x="298" y="68"/>
                    <a:pt x="299" y="70"/>
                  </a:cubicBezTo>
                  <a:cubicBezTo>
                    <a:pt x="302" y="80"/>
                    <a:pt x="309" y="89"/>
                    <a:pt x="313" y="99"/>
                  </a:cubicBezTo>
                  <a:cubicBezTo>
                    <a:pt x="314" y="101"/>
                    <a:pt x="316" y="103"/>
                    <a:pt x="317" y="106"/>
                  </a:cubicBezTo>
                  <a:cubicBezTo>
                    <a:pt x="323" y="118"/>
                    <a:pt x="329" y="132"/>
                    <a:pt x="335" y="144"/>
                  </a:cubicBezTo>
                  <a:cubicBezTo>
                    <a:pt x="336" y="145"/>
                    <a:pt x="336" y="146"/>
                    <a:pt x="337" y="147"/>
                  </a:cubicBezTo>
                  <a:cubicBezTo>
                    <a:pt x="337" y="148"/>
                    <a:pt x="337" y="148"/>
                    <a:pt x="337" y="148"/>
                  </a:cubicBezTo>
                  <a:cubicBezTo>
                    <a:pt x="339" y="151"/>
                    <a:pt x="340" y="155"/>
                    <a:pt x="342" y="158"/>
                  </a:cubicBezTo>
                  <a:cubicBezTo>
                    <a:pt x="342" y="165"/>
                    <a:pt x="335" y="174"/>
                    <a:pt x="327" y="175"/>
                  </a:cubicBezTo>
                  <a:cubicBezTo>
                    <a:pt x="321" y="176"/>
                    <a:pt x="316" y="176"/>
                    <a:pt x="311" y="174"/>
                  </a:cubicBezTo>
                  <a:cubicBezTo>
                    <a:pt x="308" y="173"/>
                    <a:pt x="306" y="172"/>
                    <a:pt x="303" y="172"/>
                  </a:cubicBezTo>
                  <a:cubicBezTo>
                    <a:pt x="299" y="170"/>
                    <a:pt x="293" y="169"/>
                    <a:pt x="288" y="167"/>
                  </a:cubicBezTo>
                  <a:cubicBezTo>
                    <a:pt x="285" y="167"/>
                    <a:pt x="282" y="165"/>
                    <a:pt x="281" y="164"/>
                  </a:cubicBezTo>
                  <a:cubicBezTo>
                    <a:pt x="280" y="163"/>
                    <a:pt x="279" y="158"/>
                    <a:pt x="278" y="156"/>
                  </a:cubicBezTo>
                  <a:cubicBezTo>
                    <a:pt x="277" y="153"/>
                    <a:pt x="275" y="150"/>
                    <a:pt x="274" y="148"/>
                  </a:cubicBezTo>
                  <a:cubicBezTo>
                    <a:pt x="272" y="142"/>
                    <a:pt x="269" y="137"/>
                    <a:pt x="267" y="132"/>
                  </a:cubicBezTo>
                  <a:cubicBezTo>
                    <a:pt x="266" y="141"/>
                    <a:pt x="266" y="156"/>
                    <a:pt x="267" y="168"/>
                  </a:cubicBezTo>
                  <a:cubicBezTo>
                    <a:pt x="267" y="178"/>
                    <a:pt x="255" y="179"/>
                    <a:pt x="247" y="179"/>
                  </a:cubicBezTo>
                  <a:cubicBezTo>
                    <a:pt x="243" y="179"/>
                    <a:pt x="239" y="178"/>
                    <a:pt x="235" y="178"/>
                  </a:cubicBezTo>
                  <a:cubicBezTo>
                    <a:pt x="232" y="176"/>
                    <a:pt x="227" y="171"/>
                    <a:pt x="222" y="172"/>
                  </a:cubicBezTo>
                  <a:cubicBezTo>
                    <a:pt x="220" y="172"/>
                    <a:pt x="219" y="174"/>
                    <a:pt x="217" y="174"/>
                  </a:cubicBezTo>
                  <a:cubicBezTo>
                    <a:pt x="212" y="175"/>
                    <a:pt x="208" y="175"/>
                    <a:pt x="205" y="171"/>
                  </a:cubicBezTo>
                  <a:cubicBezTo>
                    <a:pt x="203" y="171"/>
                    <a:pt x="200" y="170"/>
                    <a:pt x="198" y="168"/>
                  </a:cubicBezTo>
                  <a:cubicBezTo>
                    <a:pt x="195" y="168"/>
                    <a:pt x="194" y="170"/>
                    <a:pt x="193" y="171"/>
                  </a:cubicBezTo>
                  <a:cubicBezTo>
                    <a:pt x="190" y="173"/>
                    <a:pt x="186" y="172"/>
                    <a:pt x="182" y="172"/>
                  </a:cubicBezTo>
                  <a:cubicBezTo>
                    <a:pt x="179" y="172"/>
                    <a:pt x="176" y="172"/>
                    <a:pt x="173" y="172"/>
                  </a:cubicBezTo>
                  <a:cubicBezTo>
                    <a:pt x="169" y="172"/>
                    <a:pt x="165" y="170"/>
                    <a:pt x="161" y="171"/>
                  </a:cubicBezTo>
                  <a:cubicBezTo>
                    <a:pt x="158" y="170"/>
                    <a:pt x="156" y="170"/>
                    <a:pt x="154" y="169"/>
                  </a:cubicBezTo>
                  <a:cubicBezTo>
                    <a:pt x="151" y="172"/>
                    <a:pt x="140" y="173"/>
                    <a:pt x="138" y="172"/>
                  </a:cubicBezTo>
                  <a:cubicBezTo>
                    <a:pt x="137" y="172"/>
                    <a:pt x="138" y="173"/>
                    <a:pt x="137" y="173"/>
                  </a:cubicBezTo>
                  <a:cubicBezTo>
                    <a:pt x="134" y="171"/>
                    <a:pt x="122" y="171"/>
                    <a:pt x="115" y="169"/>
                  </a:cubicBezTo>
                  <a:cubicBezTo>
                    <a:pt x="114" y="169"/>
                    <a:pt x="114" y="172"/>
                    <a:pt x="113" y="171"/>
                  </a:cubicBezTo>
                  <a:cubicBezTo>
                    <a:pt x="112" y="171"/>
                    <a:pt x="112" y="170"/>
                    <a:pt x="112" y="168"/>
                  </a:cubicBezTo>
                  <a:cubicBezTo>
                    <a:pt x="111" y="170"/>
                    <a:pt x="109" y="171"/>
                    <a:pt x="109" y="171"/>
                  </a:cubicBezTo>
                  <a:cubicBezTo>
                    <a:pt x="102" y="171"/>
                    <a:pt x="94" y="173"/>
                    <a:pt x="86" y="170"/>
                  </a:cubicBezTo>
                  <a:cubicBezTo>
                    <a:pt x="81" y="165"/>
                    <a:pt x="75" y="160"/>
                    <a:pt x="68" y="157"/>
                  </a:cubicBezTo>
                  <a:cubicBezTo>
                    <a:pt x="69" y="144"/>
                    <a:pt x="69" y="131"/>
                    <a:pt x="70" y="117"/>
                  </a:cubicBezTo>
                  <a:cubicBezTo>
                    <a:pt x="65" y="128"/>
                    <a:pt x="60" y="139"/>
                    <a:pt x="55" y="150"/>
                  </a:cubicBezTo>
                  <a:cubicBezTo>
                    <a:pt x="53" y="155"/>
                    <a:pt x="51" y="162"/>
                    <a:pt x="48" y="167"/>
                  </a:cubicBezTo>
                  <a:cubicBezTo>
                    <a:pt x="46" y="169"/>
                    <a:pt x="45" y="167"/>
                    <a:pt x="43" y="169"/>
                  </a:cubicBezTo>
                  <a:cubicBezTo>
                    <a:pt x="38" y="167"/>
                    <a:pt x="31" y="166"/>
                    <a:pt x="28" y="161"/>
                  </a:cubicBezTo>
                  <a:cubicBezTo>
                    <a:pt x="19" y="157"/>
                    <a:pt x="9" y="153"/>
                    <a:pt x="0" y="150"/>
                  </a:cubicBezTo>
                  <a:cubicBezTo>
                    <a:pt x="0" y="149"/>
                    <a:pt x="1" y="147"/>
                    <a:pt x="0" y="147"/>
                  </a:cubicBezTo>
                  <a:cubicBezTo>
                    <a:pt x="7" y="132"/>
                    <a:pt x="15" y="118"/>
                    <a:pt x="22" y="104"/>
                  </a:cubicBezTo>
                  <a:cubicBezTo>
                    <a:pt x="22" y="98"/>
                    <a:pt x="26" y="94"/>
                    <a:pt x="28" y="89"/>
                  </a:cubicBezTo>
                  <a:cubicBezTo>
                    <a:pt x="32" y="79"/>
                    <a:pt x="37" y="72"/>
                    <a:pt x="41" y="63"/>
                  </a:cubicBezTo>
                  <a:cubicBezTo>
                    <a:pt x="43" y="59"/>
                    <a:pt x="48" y="49"/>
                    <a:pt x="52" y="47"/>
                  </a:cubicBezTo>
                  <a:cubicBezTo>
                    <a:pt x="54" y="45"/>
                    <a:pt x="59" y="44"/>
                    <a:pt x="62" y="44"/>
                  </a:cubicBezTo>
                  <a:cubicBezTo>
                    <a:pt x="64" y="43"/>
                    <a:pt x="66" y="43"/>
                    <a:pt x="68" y="42"/>
                  </a:cubicBezTo>
                  <a:cubicBezTo>
                    <a:pt x="72" y="41"/>
                    <a:pt x="76" y="42"/>
                    <a:pt x="79" y="39"/>
                  </a:cubicBezTo>
                  <a:close/>
                  <a:moveTo>
                    <a:pt x="246" y="177"/>
                  </a:moveTo>
                  <a:cubicBezTo>
                    <a:pt x="252" y="177"/>
                    <a:pt x="262" y="175"/>
                    <a:pt x="264" y="171"/>
                  </a:cubicBezTo>
                  <a:cubicBezTo>
                    <a:pt x="264" y="169"/>
                    <a:pt x="264" y="164"/>
                    <a:pt x="264" y="161"/>
                  </a:cubicBezTo>
                  <a:cubicBezTo>
                    <a:pt x="264" y="153"/>
                    <a:pt x="264" y="141"/>
                    <a:pt x="264" y="132"/>
                  </a:cubicBezTo>
                  <a:cubicBezTo>
                    <a:pt x="264" y="127"/>
                    <a:pt x="263" y="121"/>
                    <a:pt x="263" y="115"/>
                  </a:cubicBezTo>
                  <a:cubicBezTo>
                    <a:pt x="263" y="103"/>
                    <a:pt x="262" y="92"/>
                    <a:pt x="262" y="80"/>
                  </a:cubicBezTo>
                  <a:cubicBezTo>
                    <a:pt x="263" y="53"/>
                    <a:pt x="264" y="32"/>
                    <a:pt x="262" y="10"/>
                  </a:cubicBezTo>
                  <a:cubicBezTo>
                    <a:pt x="261" y="10"/>
                    <a:pt x="261" y="8"/>
                    <a:pt x="261" y="8"/>
                  </a:cubicBezTo>
                  <a:cubicBezTo>
                    <a:pt x="257" y="5"/>
                    <a:pt x="253" y="5"/>
                    <a:pt x="249" y="5"/>
                  </a:cubicBezTo>
                  <a:cubicBezTo>
                    <a:pt x="246" y="4"/>
                    <a:pt x="243" y="4"/>
                    <a:pt x="241" y="4"/>
                  </a:cubicBezTo>
                  <a:cubicBezTo>
                    <a:pt x="237" y="5"/>
                    <a:pt x="230" y="6"/>
                    <a:pt x="229" y="10"/>
                  </a:cubicBezTo>
                  <a:cubicBezTo>
                    <a:pt x="227" y="15"/>
                    <a:pt x="229" y="27"/>
                    <a:pt x="229" y="32"/>
                  </a:cubicBezTo>
                  <a:cubicBezTo>
                    <a:pt x="229" y="38"/>
                    <a:pt x="229" y="45"/>
                    <a:pt x="230" y="52"/>
                  </a:cubicBezTo>
                  <a:cubicBezTo>
                    <a:pt x="231" y="60"/>
                    <a:pt x="233" y="69"/>
                    <a:pt x="233" y="79"/>
                  </a:cubicBezTo>
                  <a:cubicBezTo>
                    <a:pt x="233" y="94"/>
                    <a:pt x="234" y="112"/>
                    <a:pt x="233" y="128"/>
                  </a:cubicBezTo>
                  <a:cubicBezTo>
                    <a:pt x="232" y="131"/>
                    <a:pt x="233" y="133"/>
                    <a:pt x="233" y="137"/>
                  </a:cubicBezTo>
                  <a:cubicBezTo>
                    <a:pt x="233" y="149"/>
                    <a:pt x="232" y="161"/>
                    <a:pt x="231" y="173"/>
                  </a:cubicBezTo>
                  <a:cubicBezTo>
                    <a:pt x="235" y="175"/>
                    <a:pt x="240" y="177"/>
                    <a:pt x="246" y="177"/>
                  </a:cubicBezTo>
                  <a:close/>
                  <a:moveTo>
                    <a:pt x="208" y="19"/>
                  </a:moveTo>
                  <a:cubicBezTo>
                    <a:pt x="208" y="28"/>
                    <a:pt x="208" y="39"/>
                    <a:pt x="208" y="45"/>
                  </a:cubicBezTo>
                  <a:cubicBezTo>
                    <a:pt x="212" y="46"/>
                    <a:pt x="218" y="47"/>
                    <a:pt x="222" y="48"/>
                  </a:cubicBezTo>
                  <a:cubicBezTo>
                    <a:pt x="222" y="49"/>
                    <a:pt x="223" y="49"/>
                    <a:pt x="224" y="50"/>
                  </a:cubicBezTo>
                  <a:cubicBezTo>
                    <a:pt x="225" y="55"/>
                    <a:pt x="224" y="62"/>
                    <a:pt x="224" y="68"/>
                  </a:cubicBezTo>
                  <a:cubicBezTo>
                    <a:pt x="224" y="85"/>
                    <a:pt x="226" y="104"/>
                    <a:pt x="225" y="123"/>
                  </a:cubicBezTo>
                  <a:cubicBezTo>
                    <a:pt x="225" y="137"/>
                    <a:pt x="225" y="151"/>
                    <a:pt x="224" y="168"/>
                  </a:cubicBezTo>
                  <a:cubicBezTo>
                    <a:pt x="226" y="169"/>
                    <a:pt x="226" y="170"/>
                    <a:pt x="229" y="171"/>
                  </a:cubicBezTo>
                  <a:cubicBezTo>
                    <a:pt x="231" y="152"/>
                    <a:pt x="230" y="134"/>
                    <a:pt x="230" y="111"/>
                  </a:cubicBezTo>
                  <a:cubicBezTo>
                    <a:pt x="230" y="108"/>
                    <a:pt x="231" y="105"/>
                    <a:pt x="231" y="102"/>
                  </a:cubicBezTo>
                  <a:cubicBezTo>
                    <a:pt x="231" y="94"/>
                    <a:pt x="231" y="85"/>
                    <a:pt x="231" y="77"/>
                  </a:cubicBezTo>
                  <a:cubicBezTo>
                    <a:pt x="230" y="68"/>
                    <a:pt x="228" y="58"/>
                    <a:pt x="228" y="48"/>
                  </a:cubicBezTo>
                  <a:cubicBezTo>
                    <a:pt x="227" y="38"/>
                    <a:pt x="227" y="29"/>
                    <a:pt x="226" y="19"/>
                  </a:cubicBezTo>
                  <a:cubicBezTo>
                    <a:pt x="226" y="16"/>
                    <a:pt x="227" y="14"/>
                    <a:pt x="225" y="11"/>
                  </a:cubicBezTo>
                  <a:cubicBezTo>
                    <a:pt x="219" y="14"/>
                    <a:pt x="214" y="16"/>
                    <a:pt x="208" y="19"/>
                  </a:cubicBezTo>
                  <a:close/>
                  <a:moveTo>
                    <a:pt x="123" y="38"/>
                  </a:moveTo>
                  <a:cubicBezTo>
                    <a:pt x="128" y="39"/>
                    <a:pt x="132" y="40"/>
                    <a:pt x="137" y="40"/>
                  </a:cubicBezTo>
                  <a:cubicBezTo>
                    <a:pt x="140" y="40"/>
                    <a:pt x="145" y="39"/>
                    <a:pt x="146" y="39"/>
                  </a:cubicBezTo>
                  <a:cubicBezTo>
                    <a:pt x="147" y="39"/>
                    <a:pt x="149" y="38"/>
                    <a:pt x="150" y="37"/>
                  </a:cubicBezTo>
                  <a:cubicBezTo>
                    <a:pt x="150" y="32"/>
                    <a:pt x="150" y="27"/>
                    <a:pt x="149" y="23"/>
                  </a:cubicBezTo>
                  <a:cubicBezTo>
                    <a:pt x="145" y="22"/>
                    <a:pt x="140" y="20"/>
                    <a:pt x="134" y="20"/>
                  </a:cubicBezTo>
                  <a:cubicBezTo>
                    <a:pt x="128" y="20"/>
                    <a:pt x="117" y="20"/>
                    <a:pt x="115" y="23"/>
                  </a:cubicBezTo>
                  <a:cubicBezTo>
                    <a:pt x="113" y="25"/>
                    <a:pt x="114" y="28"/>
                    <a:pt x="114" y="31"/>
                  </a:cubicBezTo>
                  <a:cubicBezTo>
                    <a:pt x="114" y="34"/>
                    <a:pt x="113" y="36"/>
                    <a:pt x="114" y="38"/>
                  </a:cubicBezTo>
                  <a:cubicBezTo>
                    <a:pt x="116" y="35"/>
                    <a:pt x="120" y="38"/>
                    <a:pt x="123" y="38"/>
                  </a:cubicBezTo>
                  <a:close/>
                  <a:moveTo>
                    <a:pt x="86" y="34"/>
                  </a:moveTo>
                  <a:cubicBezTo>
                    <a:pt x="86" y="36"/>
                    <a:pt x="85" y="39"/>
                    <a:pt x="85" y="41"/>
                  </a:cubicBezTo>
                  <a:cubicBezTo>
                    <a:pt x="90" y="42"/>
                    <a:pt x="94" y="46"/>
                    <a:pt x="98" y="49"/>
                  </a:cubicBezTo>
                  <a:cubicBezTo>
                    <a:pt x="99" y="52"/>
                    <a:pt x="96" y="57"/>
                    <a:pt x="95" y="61"/>
                  </a:cubicBezTo>
                  <a:cubicBezTo>
                    <a:pt x="101" y="60"/>
                    <a:pt x="105" y="61"/>
                    <a:pt x="109" y="63"/>
                  </a:cubicBezTo>
                  <a:cubicBezTo>
                    <a:pt x="109" y="66"/>
                    <a:pt x="108" y="69"/>
                    <a:pt x="110" y="71"/>
                  </a:cubicBezTo>
                  <a:cubicBezTo>
                    <a:pt x="111" y="87"/>
                    <a:pt x="112" y="105"/>
                    <a:pt x="111" y="121"/>
                  </a:cubicBezTo>
                  <a:cubicBezTo>
                    <a:pt x="111" y="124"/>
                    <a:pt x="110" y="126"/>
                    <a:pt x="110" y="129"/>
                  </a:cubicBezTo>
                  <a:cubicBezTo>
                    <a:pt x="110" y="138"/>
                    <a:pt x="111" y="148"/>
                    <a:pt x="111" y="157"/>
                  </a:cubicBezTo>
                  <a:cubicBezTo>
                    <a:pt x="110" y="160"/>
                    <a:pt x="109" y="163"/>
                    <a:pt x="112" y="165"/>
                  </a:cubicBezTo>
                  <a:cubicBezTo>
                    <a:pt x="111" y="163"/>
                    <a:pt x="113" y="157"/>
                    <a:pt x="111" y="154"/>
                  </a:cubicBezTo>
                  <a:cubicBezTo>
                    <a:pt x="111" y="153"/>
                    <a:pt x="112" y="154"/>
                    <a:pt x="112" y="153"/>
                  </a:cubicBezTo>
                  <a:cubicBezTo>
                    <a:pt x="112" y="139"/>
                    <a:pt x="112" y="122"/>
                    <a:pt x="112" y="108"/>
                  </a:cubicBezTo>
                  <a:cubicBezTo>
                    <a:pt x="113" y="97"/>
                    <a:pt x="112" y="85"/>
                    <a:pt x="112" y="75"/>
                  </a:cubicBezTo>
                  <a:cubicBezTo>
                    <a:pt x="112" y="66"/>
                    <a:pt x="112" y="56"/>
                    <a:pt x="112" y="48"/>
                  </a:cubicBezTo>
                  <a:cubicBezTo>
                    <a:pt x="112" y="40"/>
                    <a:pt x="112" y="32"/>
                    <a:pt x="111" y="24"/>
                  </a:cubicBezTo>
                  <a:cubicBezTo>
                    <a:pt x="111" y="24"/>
                    <a:pt x="111" y="24"/>
                    <a:pt x="111" y="24"/>
                  </a:cubicBezTo>
                  <a:cubicBezTo>
                    <a:pt x="105" y="28"/>
                    <a:pt x="93" y="31"/>
                    <a:pt x="86" y="34"/>
                  </a:cubicBezTo>
                  <a:close/>
                  <a:moveTo>
                    <a:pt x="179" y="170"/>
                  </a:moveTo>
                  <a:cubicBezTo>
                    <a:pt x="186" y="171"/>
                    <a:pt x="192" y="169"/>
                    <a:pt x="194" y="165"/>
                  </a:cubicBezTo>
                  <a:cubicBezTo>
                    <a:pt x="195" y="157"/>
                    <a:pt x="194" y="147"/>
                    <a:pt x="194" y="139"/>
                  </a:cubicBezTo>
                  <a:cubicBezTo>
                    <a:pt x="194" y="120"/>
                    <a:pt x="194" y="103"/>
                    <a:pt x="195" y="87"/>
                  </a:cubicBezTo>
                  <a:cubicBezTo>
                    <a:pt x="196" y="79"/>
                    <a:pt x="195" y="70"/>
                    <a:pt x="195" y="61"/>
                  </a:cubicBezTo>
                  <a:cubicBezTo>
                    <a:pt x="195" y="60"/>
                    <a:pt x="195" y="58"/>
                    <a:pt x="195" y="57"/>
                  </a:cubicBezTo>
                  <a:cubicBezTo>
                    <a:pt x="195" y="55"/>
                    <a:pt x="195" y="54"/>
                    <a:pt x="195" y="52"/>
                  </a:cubicBezTo>
                  <a:cubicBezTo>
                    <a:pt x="195" y="48"/>
                    <a:pt x="197" y="39"/>
                    <a:pt x="194" y="35"/>
                  </a:cubicBezTo>
                  <a:cubicBezTo>
                    <a:pt x="193" y="33"/>
                    <a:pt x="188" y="31"/>
                    <a:pt x="185" y="31"/>
                  </a:cubicBezTo>
                  <a:cubicBezTo>
                    <a:pt x="180" y="30"/>
                    <a:pt x="176" y="31"/>
                    <a:pt x="171" y="30"/>
                  </a:cubicBezTo>
                  <a:cubicBezTo>
                    <a:pt x="166" y="29"/>
                    <a:pt x="161" y="28"/>
                    <a:pt x="158" y="29"/>
                  </a:cubicBezTo>
                  <a:cubicBezTo>
                    <a:pt x="157" y="29"/>
                    <a:pt x="154" y="30"/>
                    <a:pt x="154" y="32"/>
                  </a:cubicBezTo>
                  <a:cubicBezTo>
                    <a:pt x="153" y="32"/>
                    <a:pt x="154" y="33"/>
                    <a:pt x="154" y="34"/>
                  </a:cubicBezTo>
                  <a:cubicBezTo>
                    <a:pt x="154" y="36"/>
                    <a:pt x="154" y="40"/>
                    <a:pt x="154" y="43"/>
                  </a:cubicBezTo>
                  <a:cubicBezTo>
                    <a:pt x="154" y="44"/>
                    <a:pt x="153" y="45"/>
                    <a:pt x="153" y="46"/>
                  </a:cubicBezTo>
                  <a:cubicBezTo>
                    <a:pt x="153" y="50"/>
                    <a:pt x="153" y="54"/>
                    <a:pt x="153" y="57"/>
                  </a:cubicBezTo>
                  <a:cubicBezTo>
                    <a:pt x="153" y="66"/>
                    <a:pt x="155" y="77"/>
                    <a:pt x="155" y="88"/>
                  </a:cubicBezTo>
                  <a:cubicBezTo>
                    <a:pt x="155" y="93"/>
                    <a:pt x="155" y="98"/>
                    <a:pt x="155" y="103"/>
                  </a:cubicBezTo>
                  <a:cubicBezTo>
                    <a:pt x="155" y="108"/>
                    <a:pt x="156" y="113"/>
                    <a:pt x="156" y="118"/>
                  </a:cubicBezTo>
                  <a:cubicBezTo>
                    <a:pt x="156" y="126"/>
                    <a:pt x="156" y="134"/>
                    <a:pt x="156" y="142"/>
                  </a:cubicBezTo>
                  <a:cubicBezTo>
                    <a:pt x="155" y="150"/>
                    <a:pt x="154" y="159"/>
                    <a:pt x="156" y="167"/>
                  </a:cubicBezTo>
                  <a:cubicBezTo>
                    <a:pt x="162" y="167"/>
                    <a:pt x="171" y="169"/>
                    <a:pt x="179" y="170"/>
                  </a:cubicBezTo>
                  <a:close/>
                  <a:moveTo>
                    <a:pt x="114" y="47"/>
                  </a:moveTo>
                  <a:cubicBezTo>
                    <a:pt x="118" y="47"/>
                    <a:pt x="122" y="50"/>
                    <a:pt x="127" y="51"/>
                  </a:cubicBezTo>
                  <a:cubicBezTo>
                    <a:pt x="133" y="52"/>
                    <a:pt x="146" y="53"/>
                    <a:pt x="151" y="49"/>
                  </a:cubicBezTo>
                  <a:cubicBezTo>
                    <a:pt x="150" y="45"/>
                    <a:pt x="150" y="44"/>
                    <a:pt x="151" y="40"/>
                  </a:cubicBezTo>
                  <a:cubicBezTo>
                    <a:pt x="140" y="44"/>
                    <a:pt x="126" y="42"/>
                    <a:pt x="114" y="39"/>
                  </a:cubicBezTo>
                  <a:cubicBezTo>
                    <a:pt x="113" y="42"/>
                    <a:pt x="114" y="44"/>
                    <a:pt x="114" y="47"/>
                  </a:cubicBezTo>
                  <a:close/>
                  <a:moveTo>
                    <a:pt x="94" y="49"/>
                  </a:moveTo>
                  <a:cubicBezTo>
                    <a:pt x="90" y="47"/>
                    <a:pt x="86" y="43"/>
                    <a:pt x="80" y="43"/>
                  </a:cubicBezTo>
                  <a:cubicBezTo>
                    <a:pt x="79" y="44"/>
                    <a:pt x="77" y="45"/>
                    <a:pt x="77" y="47"/>
                  </a:cubicBezTo>
                  <a:cubicBezTo>
                    <a:pt x="84" y="47"/>
                    <a:pt x="88" y="52"/>
                    <a:pt x="94" y="55"/>
                  </a:cubicBezTo>
                  <a:cubicBezTo>
                    <a:pt x="95" y="52"/>
                    <a:pt x="96" y="51"/>
                    <a:pt x="94" y="49"/>
                  </a:cubicBezTo>
                  <a:close/>
                  <a:moveTo>
                    <a:pt x="52" y="50"/>
                  </a:moveTo>
                  <a:cubicBezTo>
                    <a:pt x="43" y="64"/>
                    <a:pt x="36" y="80"/>
                    <a:pt x="28" y="95"/>
                  </a:cubicBezTo>
                  <a:cubicBezTo>
                    <a:pt x="28" y="96"/>
                    <a:pt x="27" y="97"/>
                    <a:pt x="26" y="98"/>
                  </a:cubicBezTo>
                  <a:cubicBezTo>
                    <a:pt x="25" y="100"/>
                    <a:pt x="25" y="103"/>
                    <a:pt x="24" y="105"/>
                  </a:cubicBezTo>
                  <a:cubicBezTo>
                    <a:pt x="21" y="113"/>
                    <a:pt x="15" y="121"/>
                    <a:pt x="12" y="130"/>
                  </a:cubicBezTo>
                  <a:cubicBezTo>
                    <a:pt x="8" y="135"/>
                    <a:pt x="6" y="141"/>
                    <a:pt x="4" y="147"/>
                  </a:cubicBezTo>
                  <a:cubicBezTo>
                    <a:pt x="6" y="150"/>
                    <a:pt x="11" y="151"/>
                    <a:pt x="13" y="152"/>
                  </a:cubicBezTo>
                  <a:cubicBezTo>
                    <a:pt x="14" y="153"/>
                    <a:pt x="15" y="153"/>
                    <a:pt x="15" y="153"/>
                  </a:cubicBezTo>
                  <a:cubicBezTo>
                    <a:pt x="20" y="155"/>
                    <a:pt x="24" y="156"/>
                    <a:pt x="27" y="156"/>
                  </a:cubicBezTo>
                  <a:cubicBezTo>
                    <a:pt x="28" y="155"/>
                    <a:pt x="28" y="154"/>
                    <a:pt x="28" y="152"/>
                  </a:cubicBezTo>
                  <a:cubicBezTo>
                    <a:pt x="28" y="151"/>
                    <a:pt x="29" y="152"/>
                    <a:pt x="30" y="151"/>
                  </a:cubicBezTo>
                  <a:cubicBezTo>
                    <a:pt x="37" y="135"/>
                    <a:pt x="45" y="119"/>
                    <a:pt x="51" y="102"/>
                  </a:cubicBezTo>
                  <a:cubicBezTo>
                    <a:pt x="58" y="85"/>
                    <a:pt x="65" y="65"/>
                    <a:pt x="74" y="50"/>
                  </a:cubicBezTo>
                  <a:cubicBezTo>
                    <a:pt x="73" y="49"/>
                    <a:pt x="72" y="49"/>
                    <a:pt x="72" y="48"/>
                  </a:cubicBezTo>
                  <a:cubicBezTo>
                    <a:pt x="74" y="47"/>
                    <a:pt x="75" y="47"/>
                    <a:pt x="75" y="45"/>
                  </a:cubicBezTo>
                  <a:cubicBezTo>
                    <a:pt x="69" y="44"/>
                    <a:pt x="58" y="46"/>
                    <a:pt x="52" y="50"/>
                  </a:cubicBezTo>
                  <a:close/>
                  <a:moveTo>
                    <a:pt x="222" y="152"/>
                  </a:moveTo>
                  <a:cubicBezTo>
                    <a:pt x="223" y="137"/>
                    <a:pt x="223" y="119"/>
                    <a:pt x="223" y="105"/>
                  </a:cubicBezTo>
                  <a:cubicBezTo>
                    <a:pt x="223" y="100"/>
                    <a:pt x="222" y="96"/>
                    <a:pt x="222" y="93"/>
                  </a:cubicBezTo>
                  <a:cubicBezTo>
                    <a:pt x="222" y="91"/>
                    <a:pt x="222" y="90"/>
                    <a:pt x="222" y="88"/>
                  </a:cubicBezTo>
                  <a:cubicBezTo>
                    <a:pt x="222" y="82"/>
                    <a:pt x="222" y="76"/>
                    <a:pt x="222" y="70"/>
                  </a:cubicBezTo>
                  <a:cubicBezTo>
                    <a:pt x="222" y="65"/>
                    <a:pt x="223" y="53"/>
                    <a:pt x="221" y="51"/>
                  </a:cubicBezTo>
                  <a:cubicBezTo>
                    <a:pt x="220" y="50"/>
                    <a:pt x="211" y="48"/>
                    <a:pt x="208" y="48"/>
                  </a:cubicBezTo>
                  <a:cubicBezTo>
                    <a:pt x="208" y="48"/>
                    <a:pt x="206" y="48"/>
                    <a:pt x="205" y="49"/>
                  </a:cubicBezTo>
                  <a:cubicBezTo>
                    <a:pt x="206" y="53"/>
                    <a:pt x="205" y="58"/>
                    <a:pt x="205" y="63"/>
                  </a:cubicBezTo>
                  <a:cubicBezTo>
                    <a:pt x="205" y="68"/>
                    <a:pt x="205" y="73"/>
                    <a:pt x="205" y="77"/>
                  </a:cubicBezTo>
                  <a:cubicBezTo>
                    <a:pt x="205" y="87"/>
                    <a:pt x="206" y="97"/>
                    <a:pt x="206" y="107"/>
                  </a:cubicBezTo>
                  <a:cubicBezTo>
                    <a:pt x="207" y="128"/>
                    <a:pt x="206" y="149"/>
                    <a:pt x="205" y="169"/>
                  </a:cubicBezTo>
                  <a:cubicBezTo>
                    <a:pt x="209" y="174"/>
                    <a:pt x="217" y="172"/>
                    <a:pt x="221" y="170"/>
                  </a:cubicBezTo>
                  <a:cubicBezTo>
                    <a:pt x="223" y="164"/>
                    <a:pt x="222" y="158"/>
                    <a:pt x="222" y="152"/>
                  </a:cubicBezTo>
                  <a:close/>
                  <a:moveTo>
                    <a:pt x="68" y="115"/>
                  </a:moveTo>
                  <a:cubicBezTo>
                    <a:pt x="68" y="114"/>
                    <a:pt x="69" y="113"/>
                    <a:pt x="70" y="111"/>
                  </a:cubicBezTo>
                  <a:cubicBezTo>
                    <a:pt x="69" y="112"/>
                    <a:pt x="68" y="112"/>
                    <a:pt x="67" y="111"/>
                  </a:cubicBezTo>
                  <a:cubicBezTo>
                    <a:pt x="67" y="107"/>
                    <a:pt x="62" y="108"/>
                    <a:pt x="60" y="105"/>
                  </a:cubicBezTo>
                  <a:cubicBezTo>
                    <a:pt x="60" y="105"/>
                    <a:pt x="60" y="103"/>
                    <a:pt x="62" y="103"/>
                  </a:cubicBezTo>
                  <a:cubicBezTo>
                    <a:pt x="63" y="97"/>
                    <a:pt x="68" y="93"/>
                    <a:pt x="69" y="85"/>
                  </a:cubicBezTo>
                  <a:cubicBezTo>
                    <a:pt x="72" y="82"/>
                    <a:pt x="76" y="87"/>
                    <a:pt x="79" y="88"/>
                  </a:cubicBezTo>
                  <a:cubicBezTo>
                    <a:pt x="80" y="87"/>
                    <a:pt x="81" y="86"/>
                    <a:pt x="81" y="85"/>
                  </a:cubicBezTo>
                  <a:cubicBezTo>
                    <a:pt x="78" y="82"/>
                    <a:pt x="75" y="83"/>
                    <a:pt x="72" y="81"/>
                  </a:cubicBezTo>
                  <a:cubicBezTo>
                    <a:pt x="71" y="76"/>
                    <a:pt x="76" y="76"/>
                    <a:pt x="76" y="71"/>
                  </a:cubicBezTo>
                  <a:cubicBezTo>
                    <a:pt x="78" y="69"/>
                    <a:pt x="79" y="66"/>
                    <a:pt x="80" y="63"/>
                  </a:cubicBezTo>
                  <a:cubicBezTo>
                    <a:pt x="81" y="61"/>
                    <a:pt x="81" y="57"/>
                    <a:pt x="82" y="59"/>
                  </a:cubicBezTo>
                  <a:cubicBezTo>
                    <a:pt x="82" y="58"/>
                    <a:pt x="81" y="58"/>
                    <a:pt x="82" y="58"/>
                  </a:cubicBezTo>
                  <a:cubicBezTo>
                    <a:pt x="86" y="56"/>
                    <a:pt x="89" y="59"/>
                    <a:pt x="92" y="61"/>
                  </a:cubicBezTo>
                  <a:cubicBezTo>
                    <a:pt x="92" y="60"/>
                    <a:pt x="93" y="59"/>
                    <a:pt x="93" y="58"/>
                  </a:cubicBezTo>
                  <a:cubicBezTo>
                    <a:pt x="89" y="53"/>
                    <a:pt x="83" y="50"/>
                    <a:pt x="76" y="49"/>
                  </a:cubicBezTo>
                  <a:cubicBezTo>
                    <a:pt x="76" y="51"/>
                    <a:pt x="74" y="52"/>
                    <a:pt x="75" y="53"/>
                  </a:cubicBezTo>
                  <a:cubicBezTo>
                    <a:pt x="77" y="54"/>
                    <a:pt x="82" y="57"/>
                    <a:pt x="78" y="60"/>
                  </a:cubicBezTo>
                  <a:cubicBezTo>
                    <a:pt x="78" y="61"/>
                    <a:pt x="77" y="62"/>
                    <a:pt x="77" y="63"/>
                  </a:cubicBezTo>
                  <a:cubicBezTo>
                    <a:pt x="75" y="67"/>
                    <a:pt x="73" y="71"/>
                    <a:pt x="72" y="74"/>
                  </a:cubicBezTo>
                  <a:cubicBezTo>
                    <a:pt x="71" y="76"/>
                    <a:pt x="71" y="79"/>
                    <a:pt x="69" y="80"/>
                  </a:cubicBezTo>
                  <a:cubicBezTo>
                    <a:pt x="68" y="79"/>
                    <a:pt x="67" y="78"/>
                    <a:pt x="66" y="77"/>
                  </a:cubicBezTo>
                  <a:cubicBezTo>
                    <a:pt x="65" y="78"/>
                    <a:pt x="64" y="78"/>
                    <a:pt x="63" y="78"/>
                  </a:cubicBezTo>
                  <a:cubicBezTo>
                    <a:pt x="62" y="79"/>
                    <a:pt x="62" y="80"/>
                    <a:pt x="62" y="82"/>
                  </a:cubicBezTo>
                  <a:cubicBezTo>
                    <a:pt x="63" y="83"/>
                    <a:pt x="66" y="84"/>
                    <a:pt x="66" y="86"/>
                  </a:cubicBezTo>
                  <a:cubicBezTo>
                    <a:pt x="66" y="87"/>
                    <a:pt x="64" y="88"/>
                    <a:pt x="63" y="90"/>
                  </a:cubicBezTo>
                  <a:cubicBezTo>
                    <a:pt x="63" y="91"/>
                    <a:pt x="63" y="92"/>
                    <a:pt x="63" y="93"/>
                  </a:cubicBezTo>
                  <a:cubicBezTo>
                    <a:pt x="61" y="97"/>
                    <a:pt x="59" y="102"/>
                    <a:pt x="58" y="105"/>
                  </a:cubicBezTo>
                  <a:cubicBezTo>
                    <a:pt x="57" y="105"/>
                    <a:pt x="57" y="105"/>
                    <a:pt x="56" y="105"/>
                  </a:cubicBezTo>
                  <a:cubicBezTo>
                    <a:pt x="55" y="105"/>
                    <a:pt x="55" y="104"/>
                    <a:pt x="53" y="103"/>
                  </a:cubicBezTo>
                  <a:cubicBezTo>
                    <a:pt x="52" y="105"/>
                    <a:pt x="52" y="107"/>
                    <a:pt x="51" y="108"/>
                  </a:cubicBezTo>
                  <a:cubicBezTo>
                    <a:pt x="53" y="109"/>
                    <a:pt x="55" y="110"/>
                    <a:pt x="55" y="112"/>
                  </a:cubicBezTo>
                  <a:cubicBezTo>
                    <a:pt x="51" y="117"/>
                    <a:pt x="48" y="125"/>
                    <a:pt x="48" y="131"/>
                  </a:cubicBezTo>
                  <a:cubicBezTo>
                    <a:pt x="47" y="132"/>
                    <a:pt x="46" y="132"/>
                    <a:pt x="45" y="133"/>
                  </a:cubicBezTo>
                  <a:cubicBezTo>
                    <a:pt x="44" y="132"/>
                    <a:pt x="43" y="130"/>
                    <a:pt x="42" y="130"/>
                  </a:cubicBezTo>
                  <a:cubicBezTo>
                    <a:pt x="41" y="133"/>
                    <a:pt x="39" y="135"/>
                    <a:pt x="39" y="138"/>
                  </a:cubicBezTo>
                  <a:cubicBezTo>
                    <a:pt x="45" y="136"/>
                    <a:pt x="50" y="141"/>
                    <a:pt x="55" y="143"/>
                  </a:cubicBezTo>
                  <a:cubicBezTo>
                    <a:pt x="56" y="142"/>
                    <a:pt x="57" y="141"/>
                    <a:pt x="57" y="140"/>
                  </a:cubicBezTo>
                  <a:cubicBezTo>
                    <a:pt x="55" y="137"/>
                    <a:pt x="52" y="135"/>
                    <a:pt x="49" y="134"/>
                  </a:cubicBezTo>
                  <a:cubicBezTo>
                    <a:pt x="49" y="134"/>
                    <a:pt x="49" y="133"/>
                    <a:pt x="49" y="133"/>
                  </a:cubicBezTo>
                  <a:cubicBezTo>
                    <a:pt x="49" y="132"/>
                    <a:pt x="49" y="131"/>
                    <a:pt x="50" y="131"/>
                  </a:cubicBezTo>
                  <a:cubicBezTo>
                    <a:pt x="50" y="130"/>
                    <a:pt x="50" y="130"/>
                    <a:pt x="50" y="129"/>
                  </a:cubicBezTo>
                  <a:cubicBezTo>
                    <a:pt x="54" y="126"/>
                    <a:pt x="54" y="120"/>
                    <a:pt x="58" y="117"/>
                  </a:cubicBezTo>
                  <a:cubicBezTo>
                    <a:pt x="58" y="114"/>
                    <a:pt x="58" y="112"/>
                    <a:pt x="60" y="111"/>
                  </a:cubicBezTo>
                  <a:cubicBezTo>
                    <a:pt x="63" y="112"/>
                    <a:pt x="65" y="114"/>
                    <a:pt x="68" y="115"/>
                  </a:cubicBezTo>
                  <a:close/>
                  <a:moveTo>
                    <a:pt x="140" y="54"/>
                  </a:moveTo>
                  <a:cubicBezTo>
                    <a:pt x="131" y="55"/>
                    <a:pt x="122" y="52"/>
                    <a:pt x="114" y="50"/>
                  </a:cubicBezTo>
                  <a:cubicBezTo>
                    <a:pt x="114" y="50"/>
                    <a:pt x="114" y="51"/>
                    <a:pt x="114" y="51"/>
                  </a:cubicBezTo>
                  <a:cubicBezTo>
                    <a:pt x="115" y="82"/>
                    <a:pt x="113" y="115"/>
                    <a:pt x="114" y="142"/>
                  </a:cubicBezTo>
                  <a:cubicBezTo>
                    <a:pt x="115" y="141"/>
                    <a:pt x="117" y="142"/>
                    <a:pt x="117" y="142"/>
                  </a:cubicBezTo>
                  <a:cubicBezTo>
                    <a:pt x="119" y="141"/>
                    <a:pt x="119" y="142"/>
                    <a:pt x="121" y="143"/>
                  </a:cubicBezTo>
                  <a:cubicBezTo>
                    <a:pt x="122" y="143"/>
                    <a:pt x="123" y="142"/>
                    <a:pt x="124" y="143"/>
                  </a:cubicBezTo>
                  <a:cubicBezTo>
                    <a:pt x="125" y="143"/>
                    <a:pt x="126" y="143"/>
                    <a:pt x="126" y="143"/>
                  </a:cubicBezTo>
                  <a:cubicBezTo>
                    <a:pt x="135" y="145"/>
                    <a:pt x="145" y="144"/>
                    <a:pt x="153" y="143"/>
                  </a:cubicBezTo>
                  <a:cubicBezTo>
                    <a:pt x="153" y="132"/>
                    <a:pt x="154" y="121"/>
                    <a:pt x="153" y="110"/>
                  </a:cubicBezTo>
                  <a:cubicBezTo>
                    <a:pt x="152" y="101"/>
                    <a:pt x="153" y="91"/>
                    <a:pt x="152" y="82"/>
                  </a:cubicBezTo>
                  <a:cubicBezTo>
                    <a:pt x="152" y="73"/>
                    <a:pt x="150" y="62"/>
                    <a:pt x="151" y="53"/>
                  </a:cubicBezTo>
                  <a:cubicBezTo>
                    <a:pt x="147" y="52"/>
                    <a:pt x="144" y="54"/>
                    <a:pt x="140" y="54"/>
                  </a:cubicBezTo>
                  <a:close/>
                  <a:moveTo>
                    <a:pt x="197" y="51"/>
                  </a:moveTo>
                  <a:cubicBezTo>
                    <a:pt x="197" y="57"/>
                    <a:pt x="198" y="59"/>
                    <a:pt x="197" y="62"/>
                  </a:cubicBezTo>
                  <a:cubicBezTo>
                    <a:pt x="198" y="70"/>
                    <a:pt x="199" y="78"/>
                    <a:pt x="198" y="86"/>
                  </a:cubicBezTo>
                  <a:cubicBezTo>
                    <a:pt x="196" y="112"/>
                    <a:pt x="197" y="141"/>
                    <a:pt x="198" y="165"/>
                  </a:cubicBezTo>
                  <a:cubicBezTo>
                    <a:pt x="199" y="166"/>
                    <a:pt x="201" y="168"/>
                    <a:pt x="202" y="167"/>
                  </a:cubicBezTo>
                  <a:cubicBezTo>
                    <a:pt x="205" y="146"/>
                    <a:pt x="204" y="126"/>
                    <a:pt x="204" y="105"/>
                  </a:cubicBezTo>
                  <a:cubicBezTo>
                    <a:pt x="204" y="98"/>
                    <a:pt x="203" y="92"/>
                    <a:pt x="202" y="85"/>
                  </a:cubicBezTo>
                  <a:cubicBezTo>
                    <a:pt x="202" y="74"/>
                    <a:pt x="203" y="62"/>
                    <a:pt x="203" y="51"/>
                  </a:cubicBezTo>
                  <a:cubicBezTo>
                    <a:pt x="200" y="51"/>
                    <a:pt x="199" y="52"/>
                    <a:pt x="198" y="51"/>
                  </a:cubicBezTo>
                  <a:cubicBezTo>
                    <a:pt x="198" y="51"/>
                    <a:pt x="197" y="51"/>
                    <a:pt x="197" y="51"/>
                  </a:cubicBezTo>
                  <a:close/>
                  <a:moveTo>
                    <a:pt x="279" y="76"/>
                  </a:moveTo>
                  <a:cubicBezTo>
                    <a:pt x="284" y="75"/>
                    <a:pt x="291" y="72"/>
                    <a:pt x="294" y="68"/>
                  </a:cubicBezTo>
                  <a:cubicBezTo>
                    <a:pt x="296" y="65"/>
                    <a:pt x="293" y="62"/>
                    <a:pt x="292" y="60"/>
                  </a:cubicBezTo>
                  <a:cubicBezTo>
                    <a:pt x="291" y="58"/>
                    <a:pt x="290" y="55"/>
                    <a:pt x="288" y="54"/>
                  </a:cubicBezTo>
                  <a:cubicBezTo>
                    <a:pt x="287" y="54"/>
                    <a:pt x="284" y="54"/>
                    <a:pt x="281" y="54"/>
                  </a:cubicBezTo>
                  <a:cubicBezTo>
                    <a:pt x="279" y="55"/>
                    <a:pt x="276" y="55"/>
                    <a:pt x="275" y="55"/>
                  </a:cubicBezTo>
                  <a:cubicBezTo>
                    <a:pt x="272" y="56"/>
                    <a:pt x="269" y="59"/>
                    <a:pt x="267" y="60"/>
                  </a:cubicBezTo>
                  <a:cubicBezTo>
                    <a:pt x="268" y="61"/>
                    <a:pt x="266" y="62"/>
                    <a:pt x="267" y="63"/>
                  </a:cubicBezTo>
                  <a:cubicBezTo>
                    <a:pt x="266" y="63"/>
                    <a:pt x="265" y="63"/>
                    <a:pt x="265" y="64"/>
                  </a:cubicBezTo>
                  <a:cubicBezTo>
                    <a:pt x="265" y="69"/>
                    <a:pt x="268" y="73"/>
                    <a:pt x="270" y="77"/>
                  </a:cubicBezTo>
                  <a:cubicBezTo>
                    <a:pt x="273" y="76"/>
                    <a:pt x="275" y="76"/>
                    <a:pt x="279" y="76"/>
                  </a:cubicBezTo>
                  <a:close/>
                  <a:moveTo>
                    <a:pt x="73" y="56"/>
                  </a:moveTo>
                  <a:cubicBezTo>
                    <a:pt x="70" y="62"/>
                    <a:pt x="67" y="68"/>
                    <a:pt x="64" y="75"/>
                  </a:cubicBezTo>
                  <a:cubicBezTo>
                    <a:pt x="66" y="74"/>
                    <a:pt x="66" y="76"/>
                    <a:pt x="68" y="76"/>
                  </a:cubicBezTo>
                  <a:cubicBezTo>
                    <a:pt x="71" y="70"/>
                    <a:pt x="74" y="63"/>
                    <a:pt x="76" y="57"/>
                  </a:cubicBezTo>
                  <a:cubicBezTo>
                    <a:pt x="76" y="56"/>
                    <a:pt x="75" y="55"/>
                    <a:pt x="73" y="56"/>
                  </a:cubicBezTo>
                  <a:close/>
                  <a:moveTo>
                    <a:pt x="85" y="61"/>
                  </a:moveTo>
                  <a:cubicBezTo>
                    <a:pt x="83" y="63"/>
                    <a:pt x="82" y="66"/>
                    <a:pt x="80" y="70"/>
                  </a:cubicBezTo>
                  <a:cubicBezTo>
                    <a:pt x="79" y="73"/>
                    <a:pt x="76" y="76"/>
                    <a:pt x="76" y="78"/>
                  </a:cubicBezTo>
                  <a:cubicBezTo>
                    <a:pt x="77" y="81"/>
                    <a:pt x="80" y="81"/>
                    <a:pt x="81" y="83"/>
                  </a:cubicBezTo>
                  <a:cubicBezTo>
                    <a:pt x="86" y="77"/>
                    <a:pt x="88" y="70"/>
                    <a:pt x="91" y="64"/>
                  </a:cubicBezTo>
                  <a:cubicBezTo>
                    <a:pt x="89" y="62"/>
                    <a:pt x="87" y="61"/>
                    <a:pt x="85" y="61"/>
                  </a:cubicBezTo>
                  <a:close/>
                  <a:moveTo>
                    <a:pt x="93" y="64"/>
                  </a:moveTo>
                  <a:cubicBezTo>
                    <a:pt x="91" y="70"/>
                    <a:pt x="86" y="77"/>
                    <a:pt x="84" y="83"/>
                  </a:cubicBezTo>
                  <a:cubicBezTo>
                    <a:pt x="83" y="89"/>
                    <a:pt x="84" y="98"/>
                    <a:pt x="85" y="105"/>
                  </a:cubicBezTo>
                  <a:cubicBezTo>
                    <a:pt x="85" y="111"/>
                    <a:pt x="84" y="117"/>
                    <a:pt x="84" y="123"/>
                  </a:cubicBezTo>
                  <a:cubicBezTo>
                    <a:pt x="85" y="135"/>
                    <a:pt x="85" y="150"/>
                    <a:pt x="85" y="163"/>
                  </a:cubicBezTo>
                  <a:cubicBezTo>
                    <a:pt x="85" y="164"/>
                    <a:pt x="87" y="165"/>
                    <a:pt x="86" y="167"/>
                  </a:cubicBezTo>
                  <a:cubicBezTo>
                    <a:pt x="93" y="170"/>
                    <a:pt x="101" y="169"/>
                    <a:pt x="107" y="167"/>
                  </a:cubicBezTo>
                  <a:cubicBezTo>
                    <a:pt x="109" y="159"/>
                    <a:pt x="108" y="152"/>
                    <a:pt x="108" y="144"/>
                  </a:cubicBezTo>
                  <a:cubicBezTo>
                    <a:pt x="108" y="132"/>
                    <a:pt x="109" y="119"/>
                    <a:pt x="109" y="105"/>
                  </a:cubicBezTo>
                  <a:cubicBezTo>
                    <a:pt x="109" y="101"/>
                    <a:pt x="109" y="96"/>
                    <a:pt x="109" y="93"/>
                  </a:cubicBezTo>
                  <a:cubicBezTo>
                    <a:pt x="109" y="92"/>
                    <a:pt x="108" y="91"/>
                    <a:pt x="108" y="90"/>
                  </a:cubicBezTo>
                  <a:cubicBezTo>
                    <a:pt x="108" y="87"/>
                    <a:pt x="109" y="84"/>
                    <a:pt x="108" y="81"/>
                  </a:cubicBezTo>
                  <a:cubicBezTo>
                    <a:pt x="108" y="75"/>
                    <a:pt x="106" y="70"/>
                    <a:pt x="106" y="64"/>
                  </a:cubicBezTo>
                  <a:cubicBezTo>
                    <a:pt x="102" y="62"/>
                    <a:pt x="97" y="62"/>
                    <a:pt x="93" y="64"/>
                  </a:cubicBezTo>
                  <a:close/>
                  <a:moveTo>
                    <a:pt x="271" y="79"/>
                  </a:moveTo>
                  <a:cubicBezTo>
                    <a:pt x="271" y="82"/>
                    <a:pt x="272" y="83"/>
                    <a:pt x="273" y="84"/>
                  </a:cubicBezTo>
                  <a:cubicBezTo>
                    <a:pt x="274" y="84"/>
                    <a:pt x="274" y="83"/>
                    <a:pt x="276" y="83"/>
                  </a:cubicBezTo>
                  <a:cubicBezTo>
                    <a:pt x="285" y="87"/>
                    <a:pt x="306" y="80"/>
                    <a:pt x="296" y="69"/>
                  </a:cubicBezTo>
                  <a:cubicBezTo>
                    <a:pt x="292" y="77"/>
                    <a:pt x="281" y="78"/>
                    <a:pt x="271" y="79"/>
                  </a:cubicBezTo>
                  <a:close/>
                  <a:moveTo>
                    <a:pt x="265" y="96"/>
                  </a:moveTo>
                  <a:cubicBezTo>
                    <a:pt x="265" y="98"/>
                    <a:pt x="265" y="100"/>
                    <a:pt x="265" y="103"/>
                  </a:cubicBezTo>
                  <a:cubicBezTo>
                    <a:pt x="265" y="107"/>
                    <a:pt x="265" y="112"/>
                    <a:pt x="265" y="118"/>
                  </a:cubicBezTo>
                  <a:cubicBezTo>
                    <a:pt x="265" y="121"/>
                    <a:pt x="265" y="125"/>
                    <a:pt x="266" y="127"/>
                  </a:cubicBezTo>
                  <a:cubicBezTo>
                    <a:pt x="266" y="128"/>
                    <a:pt x="268" y="130"/>
                    <a:pt x="269" y="132"/>
                  </a:cubicBezTo>
                  <a:cubicBezTo>
                    <a:pt x="272" y="136"/>
                    <a:pt x="274" y="141"/>
                    <a:pt x="276" y="147"/>
                  </a:cubicBezTo>
                  <a:cubicBezTo>
                    <a:pt x="278" y="151"/>
                    <a:pt x="281" y="160"/>
                    <a:pt x="284" y="163"/>
                  </a:cubicBezTo>
                  <a:cubicBezTo>
                    <a:pt x="285" y="164"/>
                    <a:pt x="289" y="165"/>
                    <a:pt x="291" y="166"/>
                  </a:cubicBezTo>
                  <a:cubicBezTo>
                    <a:pt x="296" y="168"/>
                    <a:pt x="302" y="168"/>
                    <a:pt x="306" y="169"/>
                  </a:cubicBezTo>
                  <a:cubicBezTo>
                    <a:pt x="304" y="166"/>
                    <a:pt x="303" y="162"/>
                    <a:pt x="302" y="159"/>
                  </a:cubicBezTo>
                  <a:cubicBezTo>
                    <a:pt x="301" y="156"/>
                    <a:pt x="299" y="153"/>
                    <a:pt x="298" y="151"/>
                  </a:cubicBezTo>
                  <a:cubicBezTo>
                    <a:pt x="298" y="150"/>
                    <a:pt x="298" y="148"/>
                    <a:pt x="298" y="147"/>
                  </a:cubicBezTo>
                  <a:cubicBezTo>
                    <a:pt x="296" y="141"/>
                    <a:pt x="292" y="135"/>
                    <a:pt x="290" y="128"/>
                  </a:cubicBezTo>
                  <a:cubicBezTo>
                    <a:pt x="287" y="122"/>
                    <a:pt x="285" y="115"/>
                    <a:pt x="282" y="109"/>
                  </a:cubicBezTo>
                  <a:cubicBezTo>
                    <a:pt x="276" y="97"/>
                    <a:pt x="271" y="84"/>
                    <a:pt x="265" y="73"/>
                  </a:cubicBezTo>
                  <a:cubicBezTo>
                    <a:pt x="265" y="72"/>
                    <a:pt x="265" y="72"/>
                    <a:pt x="265" y="73"/>
                  </a:cubicBezTo>
                  <a:cubicBezTo>
                    <a:pt x="264" y="79"/>
                    <a:pt x="265" y="87"/>
                    <a:pt x="265" y="96"/>
                  </a:cubicBezTo>
                  <a:close/>
                  <a:moveTo>
                    <a:pt x="274" y="87"/>
                  </a:moveTo>
                  <a:cubicBezTo>
                    <a:pt x="276" y="89"/>
                    <a:pt x="276" y="92"/>
                    <a:pt x="278" y="94"/>
                  </a:cubicBezTo>
                  <a:cubicBezTo>
                    <a:pt x="278" y="93"/>
                    <a:pt x="278" y="93"/>
                    <a:pt x="278" y="93"/>
                  </a:cubicBezTo>
                  <a:cubicBezTo>
                    <a:pt x="280" y="93"/>
                    <a:pt x="283" y="93"/>
                    <a:pt x="285" y="93"/>
                  </a:cubicBezTo>
                  <a:cubicBezTo>
                    <a:pt x="291" y="93"/>
                    <a:pt x="299" y="87"/>
                    <a:pt x="301" y="83"/>
                  </a:cubicBezTo>
                  <a:cubicBezTo>
                    <a:pt x="302" y="81"/>
                    <a:pt x="302" y="79"/>
                    <a:pt x="300" y="78"/>
                  </a:cubicBezTo>
                  <a:cubicBezTo>
                    <a:pt x="295" y="87"/>
                    <a:pt x="283" y="86"/>
                    <a:pt x="274" y="87"/>
                  </a:cubicBezTo>
                  <a:close/>
                  <a:moveTo>
                    <a:pt x="278" y="96"/>
                  </a:moveTo>
                  <a:cubicBezTo>
                    <a:pt x="279" y="96"/>
                    <a:pt x="279" y="97"/>
                    <a:pt x="279" y="98"/>
                  </a:cubicBezTo>
                  <a:cubicBezTo>
                    <a:pt x="283" y="98"/>
                    <a:pt x="287" y="99"/>
                    <a:pt x="290" y="98"/>
                  </a:cubicBezTo>
                  <a:cubicBezTo>
                    <a:pt x="297" y="98"/>
                    <a:pt x="302" y="92"/>
                    <a:pt x="305" y="87"/>
                  </a:cubicBezTo>
                  <a:cubicBezTo>
                    <a:pt x="304" y="86"/>
                    <a:pt x="304" y="84"/>
                    <a:pt x="303" y="84"/>
                  </a:cubicBezTo>
                  <a:cubicBezTo>
                    <a:pt x="298" y="92"/>
                    <a:pt x="289" y="97"/>
                    <a:pt x="278" y="96"/>
                  </a:cubicBezTo>
                  <a:close/>
                  <a:moveTo>
                    <a:pt x="54" y="102"/>
                  </a:moveTo>
                  <a:cubicBezTo>
                    <a:pt x="55" y="102"/>
                    <a:pt x="56" y="103"/>
                    <a:pt x="57" y="102"/>
                  </a:cubicBezTo>
                  <a:cubicBezTo>
                    <a:pt x="57" y="100"/>
                    <a:pt x="60" y="96"/>
                    <a:pt x="61" y="92"/>
                  </a:cubicBezTo>
                  <a:cubicBezTo>
                    <a:pt x="62" y="90"/>
                    <a:pt x="65" y="84"/>
                    <a:pt x="60" y="84"/>
                  </a:cubicBezTo>
                  <a:cubicBezTo>
                    <a:pt x="59" y="91"/>
                    <a:pt x="56" y="95"/>
                    <a:pt x="54" y="102"/>
                  </a:cubicBezTo>
                  <a:close/>
                  <a:moveTo>
                    <a:pt x="72" y="88"/>
                  </a:moveTo>
                  <a:cubicBezTo>
                    <a:pt x="69" y="92"/>
                    <a:pt x="66" y="99"/>
                    <a:pt x="64" y="105"/>
                  </a:cubicBezTo>
                  <a:cubicBezTo>
                    <a:pt x="66" y="106"/>
                    <a:pt x="68" y="108"/>
                    <a:pt x="70" y="110"/>
                  </a:cubicBezTo>
                  <a:cubicBezTo>
                    <a:pt x="73" y="104"/>
                    <a:pt x="76" y="98"/>
                    <a:pt x="78" y="91"/>
                  </a:cubicBezTo>
                  <a:cubicBezTo>
                    <a:pt x="77" y="89"/>
                    <a:pt x="74" y="88"/>
                    <a:pt x="72" y="88"/>
                  </a:cubicBezTo>
                  <a:close/>
                  <a:moveTo>
                    <a:pt x="79" y="94"/>
                  </a:moveTo>
                  <a:cubicBezTo>
                    <a:pt x="79" y="95"/>
                    <a:pt x="79" y="96"/>
                    <a:pt x="79" y="97"/>
                  </a:cubicBezTo>
                  <a:cubicBezTo>
                    <a:pt x="77" y="101"/>
                    <a:pt x="74" y="105"/>
                    <a:pt x="73" y="109"/>
                  </a:cubicBezTo>
                  <a:cubicBezTo>
                    <a:pt x="72" y="113"/>
                    <a:pt x="72" y="118"/>
                    <a:pt x="71" y="123"/>
                  </a:cubicBezTo>
                  <a:cubicBezTo>
                    <a:pt x="71" y="135"/>
                    <a:pt x="72" y="143"/>
                    <a:pt x="70" y="154"/>
                  </a:cubicBezTo>
                  <a:cubicBezTo>
                    <a:pt x="74" y="157"/>
                    <a:pt x="78" y="160"/>
                    <a:pt x="82" y="163"/>
                  </a:cubicBezTo>
                  <a:cubicBezTo>
                    <a:pt x="83" y="155"/>
                    <a:pt x="83" y="148"/>
                    <a:pt x="83" y="139"/>
                  </a:cubicBezTo>
                  <a:cubicBezTo>
                    <a:pt x="83" y="131"/>
                    <a:pt x="82" y="123"/>
                    <a:pt x="82" y="117"/>
                  </a:cubicBezTo>
                  <a:cubicBezTo>
                    <a:pt x="82" y="109"/>
                    <a:pt x="83" y="97"/>
                    <a:pt x="82" y="89"/>
                  </a:cubicBezTo>
                  <a:cubicBezTo>
                    <a:pt x="81" y="91"/>
                    <a:pt x="80" y="92"/>
                    <a:pt x="79" y="94"/>
                  </a:cubicBezTo>
                  <a:close/>
                  <a:moveTo>
                    <a:pt x="280" y="100"/>
                  </a:moveTo>
                  <a:cubicBezTo>
                    <a:pt x="285" y="111"/>
                    <a:pt x="290" y="124"/>
                    <a:pt x="295" y="136"/>
                  </a:cubicBezTo>
                  <a:cubicBezTo>
                    <a:pt x="305" y="137"/>
                    <a:pt x="318" y="131"/>
                    <a:pt x="322" y="122"/>
                  </a:cubicBezTo>
                  <a:cubicBezTo>
                    <a:pt x="317" y="111"/>
                    <a:pt x="312" y="100"/>
                    <a:pt x="306" y="90"/>
                  </a:cubicBezTo>
                  <a:cubicBezTo>
                    <a:pt x="302" y="97"/>
                    <a:pt x="291" y="104"/>
                    <a:pt x="280" y="100"/>
                  </a:cubicBezTo>
                  <a:close/>
                  <a:moveTo>
                    <a:pt x="43" y="128"/>
                  </a:moveTo>
                  <a:cubicBezTo>
                    <a:pt x="44" y="129"/>
                    <a:pt x="44" y="129"/>
                    <a:pt x="45" y="129"/>
                  </a:cubicBezTo>
                  <a:cubicBezTo>
                    <a:pt x="47" y="123"/>
                    <a:pt x="50" y="117"/>
                    <a:pt x="52" y="111"/>
                  </a:cubicBezTo>
                  <a:cubicBezTo>
                    <a:pt x="51" y="112"/>
                    <a:pt x="51" y="111"/>
                    <a:pt x="50" y="111"/>
                  </a:cubicBezTo>
                  <a:cubicBezTo>
                    <a:pt x="48" y="117"/>
                    <a:pt x="45" y="122"/>
                    <a:pt x="43" y="128"/>
                  </a:cubicBezTo>
                  <a:close/>
                  <a:moveTo>
                    <a:pt x="62" y="115"/>
                  </a:moveTo>
                  <a:cubicBezTo>
                    <a:pt x="59" y="116"/>
                    <a:pt x="58" y="121"/>
                    <a:pt x="57" y="124"/>
                  </a:cubicBezTo>
                  <a:cubicBezTo>
                    <a:pt x="56" y="126"/>
                    <a:pt x="53" y="129"/>
                    <a:pt x="52" y="133"/>
                  </a:cubicBezTo>
                  <a:cubicBezTo>
                    <a:pt x="54" y="134"/>
                    <a:pt x="57" y="136"/>
                    <a:pt x="58" y="138"/>
                  </a:cubicBezTo>
                  <a:cubicBezTo>
                    <a:pt x="61" y="132"/>
                    <a:pt x="64" y="125"/>
                    <a:pt x="66" y="118"/>
                  </a:cubicBezTo>
                  <a:cubicBezTo>
                    <a:pt x="65" y="117"/>
                    <a:pt x="64" y="116"/>
                    <a:pt x="62" y="115"/>
                  </a:cubicBezTo>
                  <a:close/>
                  <a:moveTo>
                    <a:pt x="297" y="139"/>
                  </a:moveTo>
                  <a:cubicBezTo>
                    <a:pt x="297" y="140"/>
                    <a:pt x="297" y="141"/>
                    <a:pt x="298" y="142"/>
                  </a:cubicBezTo>
                  <a:cubicBezTo>
                    <a:pt x="298" y="141"/>
                    <a:pt x="298" y="141"/>
                    <a:pt x="299" y="140"/>
                  </a:cubicBezTo>
                  <a:cubicBezTo>
                    <a:pt x="302" y="141"/>
                    <a:pt x="306" y="140"/>
                    <a:pt x="308" y="140"/>
                  </a:cubicBezTo>
                  <a:cubicBezTo>
                    <a:pt x="314" y="139"/>
                    <a:pt x="320" y="135"/>
                    <a:pt x="323" y="132"/>
                  </a:cubicBezTo>
                  <a:cubicBezTo>
                    <a:pt x="324" y="130"/>
                    <a:pt x="326" y="127"/>
                    <a:pt x="323" y="125"/>
                  </a:cubicBezTo>
                  <a:cubicBezTo>
                    <a:pt x="317" y="134"/>
                    <a:pt x="308" y="138"/>
                    <a:pt x="297" y="139"/>
                  </a:cubicBezTo>
                  <a:close/>
                  <a:moveTo>
                    <a:pt x="326" y="131"/>
                  </a:moveTo>
                  <a:cubicBezTo>
                    <a:pt x="321" y="139"/>
                    <a:pt x="310" y="145"/>
                    <a:pt x="298" y="142"/>
                  </a:cubicBezTo>
                  <a:cubicBezTo>
                    <a:pt x="299" y="146"/>
                    <a:pt x="301" y="150"/>
                    <a:pt x="306" y="148"/>
                  </a:cubicBezTo>
                  <a:cubicBezTo>
                    <a:pt x="316" y="150"/>
                    <a:pt x="327" y="146"/>
                    <a:pt x="330" y="137"/>
                  </a:cubicBezTo>
                  <a:cubicBezTo>
                    <a:pt x="328" y="135"/>
                    <a:pt x="328" y="132"/>
                    <a:pt x="326" y="131"/>
                  </a:cubicBezTo>
                  <a:close/>
                  <a:moveTo>
                    <a:pt x="37" y="140"/>
                  </a:moveTo>
                  <a:cubicBezTo>
                    <a:pt x="36" y="142"/>
                    <a:pt x="35" y="145"/>
                    <a:pt x="34" y="147"/>
                  </a:cubicBezTo>
                  <a:cubicBezTo>
                    <a:pt x="38" y="148"/>
                    <a:pt x="41" y="147"/>
                    <a:pt x="45" y="149"/>
                  </a:cubicBezTo>
                  <a:cubicBezTo>
                    <a:pt x="47" y="150"/>
                    <a:pt x="49" y="153"/>
                    <a:pt x="51" y="154"/>
                  </a:cubicBezTo>
                  <a:cubicBezTo>
                    <a:pt x="52" y="151"/>
                    <a:pt x="53" y="150"/>
                    <a:pt x="54" y="147"/>
                  </a:cubicBezTo>
                  <a:cubicBezTo>
                    <a:pt x="50" y="143"/>
                    <a:pt x="44" y="140"/>
                    <a:pt x="37" y="140"/>
                  </a:cubicBezTo>
                  <a:close/>
                  <a:moveTo>
                    <a:pt x="313" y="160"/>
                  </a:moveTo>
                  <a:cubicBezTo>
                    <a:pt x="320" y="161"/>
                    <a:pt x="328" y="157"/>
                    <a:pt x="332" y="153"/>
                  </a:cubicBezTo>
                  <a:cubicBezTo>
                    <a:pt x="335" y="149"/>
                    <a:pt x="334" y="145"/>
                    <a:pt x="332" y="141"/>
                  </a:cubicBezTo>
                  <a:cubicBezTo>
                    <a:pt x="332" y="141"/>
                    <a:pt x="331" y="141"/>
                    <a:pt x="331" y="141"/>
                  </a:cubicBezTo>
                  <a:cubicBezTo>
                    <a:pt x="326" y="150"/>
                    <a:pt x="312" y="151"/>
                    <a:pt x="302" y="151"/>
                  </a:cubicBezTo>
                  <a:cubicBezTo>
                    <a:pt x="303" y="154"/>
                    <a:pt x="304" y="157"/>
                    <a:pt x="306" y="159"/>
                  </a:cubicBezTo>
                  <a:cubicBezTo>
                    <a:pt x="308" y="159"/>
                    <a:pt x="311" y="160"/>
                    <a:pt x="313" y="160"/>
                  </a:cubicBezTo>
                  <a:close/>
                  <a:moveTo>
                    <a:pt x="114" y="154"/>
                  </a:moveTo>
                  <a:cubicBezTo>
                    <a:pt x="125" y="157"/>
                    <a:pt x="139" y="158"/>
                    <a:pt x="153" y="156"/>
                  </a:cubicBezTo>
                  <a:cubicBezTo>
                    <a:pt x="153" y="152"/>
                    <a:pt x="153" y="149"/>
                    <a:pt x="153" y="145"/>
                  </a:cubicBezTo>
                  <a:cubicBezTo>
                    <a:pt x="139" y="147"/>
                    <a:pt x="124" y="147"/>
                    <a:pt x="115" y="144"/>
                  </a:cubicBezTo>
                  <a:cubicBezTo>
                    <a:pt x="114" y="147"/>
                    <a:pt x="114" y="150"/>
                    <a:pt x="114" y="154"/>
                  </a:cubicBezTo>
                  <a:close/>
                  <a:moveTo>
                    <a:pt x="32" y="153"/>
                  </a:moveTo>
                  <a:cubicBezTo>
                    <a:pt x="40" y="153"/>
                    <a:pt x="44" y="158"/>
                    <a:pt x="49" y="160"/>
                  </a:cubicBezTo>
                  <a:cubicBezTo>
                    <a:pt x="49" y="159"/>
                    <a:pt x="50" y="158"/>
                    <a:pt x="50" y="157"/>
                  </a:cubicBezTo>
                  <a:cubicBezTo>
                    <a:pt x="47" y="152"/>
                    <a:pt x="41" y="150"/>
                    <a:pt x="34" y="149"/>
                  </a:cubicBezTo>
                  <a:cubicBezTo>
                    <a:pt x="34" y="149"/>
                    <a:pt x="33" y="149"/>
                    <a:pt x="33" y="149"/>
                  </a:cubicBezTo>
                  <a:cubicBezTo>
                    <a:pt x="33" y="150"/>
                    <a:pt x="32" y="151"/>
                    <a:pt x="32" y="153"/>
                  </a:cubicBezTo>
                  <a:close/>
                  <a:moveTo>
                    <a:pt x="332" y="156"/>
                  </a:moveTo>
                  <a:cubicBezTo>
                    <a:pt x="326" y="163"/>
                    <a:pt x="317" y="163"/>
                    <a:pt x="307" y="162"/>
                  </a:cubicBezTo>
                  <a:cubicBezTo>
                    <a:pt x="309" y="166"/>
                    <a:pt x="310" y="171"/>
                    <a:pt x="314" y="172"/>
                  </a:cubicBezTo>
                  <a:cubicBezTo>
                    <a:pt x="316" y="173"/>
                    <a:pt x="321" y="173"/>
                    <a:pt x="323" y="173"/>
                  </a:cubicBezTo>
                  <a:cubicBezTo>
                    <a:pt x="331" y="172"/>
                    <a:pt x="337" y="168"/>
                    <a:pt x="339" y="162"/>
                  </a:cubicBezTo>
                  <a:cubicBezTo>
                    <a:pt x="341" y="158"/>
                    <a:pt x="338" y="154"/>
                    <a:pt x="336" y="150"/>
                  </a:cubicBezTo>
                  <a:cubicBezTo>
                    <a:pt x="335" y="152"/>
                    <a:pt x="333" y="155"/>
                    <a:pt x="332" y="156"/>
                  </a:cubicBezTo>
                  <a:close/>
                  <a:moveTo>
                    <a:pt x="30" y="160"/>
                  </a:moveTo>
                  <a:cubicBezTo>
                    <a:pt x="33" y="164"/>
                    <a:pt x="45" y="169"/>
                    <a:pt x="48" y="162"/>
                  </a:cubicBezTo>
                  <a:cubicBezTo>
                    <a:pt x="42" y="159"/>
                    <a:pt x="38" y="155"/>
                    <a:pt x="31" y="154"/>
                  </a:cubicBezTo>
                  <a:cubicBezTo>
                    <a:pt x="30" y="156"/>
                    <a:pt x="30" y="158"/>
                    <a:pt x="30" y="160"/>
                  </a:cubicBezTo>
                  <a:close/>
                  <a:moveTo>
                    <a:pt x="115" y="166"/>
                  </a:moveTo>
                  <a:cubicBezTo>
                    <a:pt x="119" y="167"/>
                    <a:pt x="125" y="169"/>
                    <a:pt x="132" y="169"/>
                  </a:cubicBezTo>
                  <a:cubicBezTo>
                    <a:pt x="138" y="170"/>
                    <a:pt x="149" y="171"/>
                    <a:pt x="152" y="167"/>
                  </a:cubicBezTo>
                  <a:cubicBezTo>
                    <a:pt x="153" y="165"/>
                    <a:pt x="152" y="160"/>
                    <a:pt x="152" y="159"/>
                  </a:cubicBezTo>
                  <a:cubicBezTo>
                    <a:pt x="139" y="159"/>
                    <a:pt x="125" y="160"/>
                    <a:pt x="114" y="156"/>
                  </a:cubicBezTo>
                  <a:cubicBezTo>
                    <a:pt x="114" y="160"/>
                    <a:pt x="113" y="164"/>
                    <a:pt x="115"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39" name="Freeform 107"/>
            <p:cNvSpPr>
              <a:spLocks noEditPoints="1"/>
            </p:cNvSpPr>
            <p:nvPr/>
          </p:nvSpPr>
          <p:spPr bwMode="auto">
            <a:xfrm>
              <a:off x="7893218" y="3755274"/>
              <a:ext cx="97606" cy="368593"/>
            </a:xfrm>
            <a:custGeom>
              <a:avLst/>
              <a:gdLst>
                <a:gd name="T0" fmla="*/ 28 w 31"/>
                <a:gd name="T1" fmla="*/ 114 h 117"/>
                <a:gd name="T2" fmla="*/ 4 w 31"/>
                <a:gd name="T3" fmla="*/ 114 h 117"/>
                <a:gd name="T4" fmla="*/ 2 w 31"/>
                <a:gd name="T5" fmla="*/ 91 h 117"/>
                <a:gd name="T6" fmla="*/ 3 w 31"/>
                <a:gd name="T7" fmla="*/ 67 h 117"/>
                <a:gd name="T8" fmla="*/ 2 w 31"/>
                <a:gd name="T9" fmla="*/ 61 h 117"/>
                <a:gd name="T10" fmla="*/ 2 w 31"/>
                <a:gd name="T11" fmla="*/ 34 h 117"/>
                <a:gd name="T12" fmla="*/ 1 w 31"/>
                <a:gd name="T13" fmla="*/ 18 h 117"/>
                <a:gd name="T14" fmla="*/ 2 w 31"/>
                <a:gd name="T15" fmla="*/ 5 h 117"/>
                <a:gd name="T16" fmla="*/ 7 w 31"/>
                <a:gd name="T17" fmla="*/ 1 h 117"/>
                <a:gd name="T18" fmla="*/ 12 w 31"/>
                <a:gd name="T19" fmla="*/ 1 h 117"/>
                <a:gd name="T20" fmla="*/ 29 w 31"/>
                <a:gd name="T21" fmla="*/ 7 h 117"/>
                <a:gd name="T22" fmla="*/ 29 w 31"/>
                <a:gd name="T23" fmla="*/ 24 h 117"/>
                <a:gd name="T24" fmla="*/ 29 w 31"/>
                <a:gd name="T25" fmla="*/ 82 h 117"/>
                <a:gd name="T26" fmla="*/ 28 w 31"/>
                <a:gd name="T27" fmla="*/ 114 h 117"/>
                <a:gd name="T28" fmla="*/ 9 w 31"/>
                <a:gd name="T29" fmla="*/ 112 h 117"/>
                <a:gd name="T30" fmla="*/ 19 w 31"/>
                <a:gd name="T31" fmla="*/ 112 h 117"/>
                <a:gd name="T32" fmla="*/ 26 w 31"/>
                <a:gd name="T33" fmla="*/ 108 h 117"/>
                <a:gd name="T34" fmla="*/ 26 w 31"/>
                <a:gd name="T35" fmla="*/ 97 h 117"/>
                <a:gd name="T36" fmla="*/ 26 w 31"/>
                <a:gd name="T37" fmla="*/ 76 h 117"/>
                <a:gd name="T38" fmla="*/ 27 w 31"/>
                <a:gd name="T39" fmla="*/ 24 h 117"/>
                <a:gd name="T40" fmla="*/ 27 w 31"/>
                <a:gd name="T41" fmla="*/ 10 h 117"/>
                <a:gd name="T42" fmla="*/ 21 w 31"/>
                <a:gd name="T43" fmla="*/ 5 h 117"/>
                <a:gd name="T44" fmla="*/ 7 w 31"/>
                <a:gd name="T45" fmla="*/ 5 h 117"/>
                <a:gd name="T46" fmla="*/ 4 w 31"/>
                <a:gd name="T47" fmla="*/ 13 h 117"/>
                <a:gd name="T48" fmla="*/ 4 w 31"/>
                <a:gd name="T49" fmla="*/ 15 h 117"/>
                <a:gd name="T50" fmla="*/ 5 w 31"/>
                <a:gd name="T51" fmla="*/ 54 h 117"/>
                <a:gd name="T52" fmla="*/ 4 w 31"/>
                <a:gd name="T53" fmla="*/ 106 h 117"/>
                <a:gd name="T54" fmla="*/ 4 w 31"/>
                <a:gd name="T55" fmla="*/ 109 h 117"/>
                <a:gd name="T56" fmla="*/ 8 w 31"/>
                <a:gd name="T57" fmla="*/ 113 h 117"/>
                <a:gd name="T58" fmla="*/ 9 w 31"/>
                <a:gd name="T59" fmla="*/ 11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117">
                  <a:moveTo>
                    <a:pt x="28" y="114"/>
                  </a:moveTo>
                  <a:cubicBezTo>
                    <a:pt x="22" y="117"/>
                    <a:pt x="12" y="117"/>
                    <a:pt x="4" y="114"/>
                  </a:cubicBezTo>
                  <a:cubicBezTo>
                    <a:pt x="0" y="108"/>
                    <a:pt x="2" y="100"/>
                    <a:pt x="2" y="91"/>
                  </a:cubicBezTo>
                  <a:cubicBezTo>
                    <a:pt x="2" y="83"/>
                    <a:pt x="3" y="75"/>
                    <a:pt x="3" y="67"/>
                  </a:cubicBezTo>
                  <a:cubicBezTo>
                    <a:pt x="3" y="65"/>
                    <a:pt x="2" y="63"/>
                    <a:pt x="2" y="61"/>
                  </a:cubicBezTo>
                  <a:cubicBezTo>
                    <a:pt x="3" y="51"/>
                    <a:pt x="2" y="42"/>
                    <a:pt x="2" y="34"/>
                  </a:cubicBezTo>
                  <a:cubicBezTo>
                    <a:pt x="1" y="28"/>
                    <a:pt x="1" y="23"/>
                    <a:pt x="1" y="18"/>
                  </a:cubicBezTo>
                  <a:cubicBezTo>
                    <a:pt x="2" y="14"/>
                    <a:pt x="0" y="9"/>
                    <a:pt x="2" y="5"/>
                  </a:cubicBezTo>
                  <a:cubicBezTo>
                    <a:pt x="3" y="3"/>
                    <a:pt x="6" y="1"/>
                    <a:pt x="7" y="1"/>
                  </a:cubicBezTo>
                  <a:cubicBezTo>
                    <a:pt x="8" y="1"/>
                    <a:pt x="10" y="1"/>
                    <a:pt x="12" y="1"/>
                  </a:cubicBezTo>
                  <a:cubicBezTo>
                    <a:pt x="19" y="1"/>
                    <a:pt x="26" y="0"/>
                    <a:pt x="29" y="7"/>
                  </a:cubicBezTo>
                  <a:cubicBezTo>
                    <a:pt x="31" y="13"/>
                    <a:pt x="29" y="19"/>
                    <a:pt x="29" y="24"/>
                  </a:cubicBezTo>
                  <a:cubicBezTo>
                    <a:pt x="28" y="41"/>
                    <a:pt x="29" y="64"/>
                    <a:pt x="29" y="82"/>
                  </a:cubicBezTo>
                  <a:cubicBezTo>
                    <a:pt x="29" y="94"/>
                    <a:pt x="30" y="104"/>
                    <a:pt x="28" y="114"/>
                  </a:cubicBezTo>
                  <a:close/>
                  <a:moveTo>
                    <a:pt x="9" y="112"/>
                  </a:moveTo>
                  <a:cubicBezTo>
                    <a:pt x="10" y="113"/>
                    <a:pt x="16" y="114"/>
                    <a:pt x="19" y="112"/>
                  </a:cubicBezTo>
                  <a:cubicBezTo>
                    <a:pt x="23" y="114"/>
                    <a:pt x="26" y="112"/>
                    <a:pt x="26" y="108"/>
                  </a:cubicBezTo>
                  <a:cubicBezTo>
                    <a:pt x="27" y="105"/>
                    <a:pt x="26" y="101"/>
                    <a:pt x="26" y="97"/>
                  </a:cubicBezTo>
                  <a:cubicBezTo>
                    <a:pt x="27" y="90"/>
                    <a:pt x="26" y="83"/>
                    <a:pt x="26" y="76"/>
                  </a:cubicBezTo>
                  <a:cubicBezTo>
                    <a:pt x="27" y="56"/>
                    <a:pt x="26" y="43"/>
                    <a:pt x="27" y="24"/>
                  </a:cubicBezTo>
                  <a:cubicBezTo>
                    <a:pt x="27" y="19"/>
                    <a:pt x="28" y="13"/>
                    <a:pt x="27" y="10"/>
                  </a:cubicBezTo>
                  <a:cubicBezTo>
                    <a:pt x="26" y="8"/>
                    <a:pt x="24" y="6"/>
                    <a:pt x="21" y="5"/>
                  </a:cubicBezTo>
                  <a:cubicBezTo>
                    <a:pt x="17" y="2"/>
                    <a:pt x="10" y="5"/>
                    <a:pt x="7" y="5"/>
                  </a:cubicBezTo>
                  <a:cubicBezTo>
                    <a:pt x="4" y="6"/>
                    <a:pt x="4" y="10"/>
                    <a:pt x="4" y="13"/>
                  </a:cubicBezTo>
                  <a:cubicBezTo>
                    <a:pt x="4" y="13"/>
                    <a:pt x="4" y="14"/>
                    <a:pt x="4" y="15"/>
                  </a:cubicBezTo>
                  <a:cubicBezTo>
                    <a:pt x="3" y="27"/>
                    <a:pt x="4" y="41"/>
                    <a:pt x="5" y="54"/>
                  </a:cubicBezTo>
                  <a:cubicBezTo>
                    <a:pt x="6" y="71"/>
                    <a:pt x="4" y="91"/>
                    <a:pt x="4" y="106"/>
                  </a:cubicBezTo>
                  <a:cubicBezTo>
                    <a:pt x="4" y="107"/>
                    <a:pt x="5" y="108"/>
                    <a:pt x="4" y="109"/>
                  </a:cubicBezTo>
                  <a:cubicBezTo>
                    <a:pt x="6" y="110"/>
                    <a:pt x="7" y="112"/>
                    <a:pt x="8" y="113"/>
                  </a:cubicBezTo>
                  <a:cubicBezTo>
                    <a:pt x="8" y="112"/>
                    <a:pt x="8" y="111"/>
                    <a:pt x="9"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grpSp>
      <p:pic>
        <p:nvPicPr>
          <p:cNvPr id="41" name="图片 40">
            <a:extLst>
              <a:ext uri="{FF2B5EF4-FFF2-40B4-BE49-F238E27FC236}">
                <a16:creationId xmlns:a16="http://schemas.microsoft.com/office/drawing/2014/main" id="{8A0AA4C6-C022-48B5-8865-E18EDD385E1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45007" y="0"/>
            <a:ext cx="3346270" cy="696117"/>
          </a:xfrm>
          <a:prstGeom prst="rect">
            <a:avLst/>
          </a:prstGeom>
        </p:spPr>
      </p:pic>
    </p:spTree>
    <p:extLst>
      <p:ext uri="{BB962C8B-B14F-4D97-AF65-F5344CB8AC3E}">
        <p14:creationId xmlns:p14="http://schemas.microsoft.com/office/powerpoint/2010/main" val="2226264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7" presetClass="entr" presetSubtype="4" fill="hold" nodeType="after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p:cTn id="13" dur="500" fill="hold"/>
                                        <p:tgtEl>
                                          <p:spTgt spid="31"/>
                                        </p:tgtEl>
                                        <p:attrNameLst>
                                          <p:attrName>ppt_x</p:attrName>
                                        </p:attrNameLst>
                                      </p:cBhvr>
                                      <p:tavLst>
                                        <p:tav tm="0">
                                          <p:val>
                                            <p:strVal val="#ppt_x"/>
                                          </p:val>
                                        </p:tav>
                                        <p:tav tm="100000">
                                          <p:val>
                                            <p:strVal val="#ppt_x"/>
                                          </p:val>
                                        </p:tav>
                                      </p:tavLst>
                                    </p:anim>
                                    <p:anim calcmode="lin" valueType="num">
                                      <p:cBhvr>
                                        <p:cTn id="14" dur="500" fill="hold"/>
                                        <p:tgtEl>
                                          <p:spTgt spid="31"/>
                                        </p:tgtEl>
                                        <p:attrNameLst>
                                          <p:attrName>ppt_y</p:attrName>
                                        </p:attrNameLst>
                                      </p:cBhvr>
                                      <p:tavLst>
                                        <p:tav tm="0">
                                          <p:val>
                                            <p:strVal val="#ppt_y+#ppt_h/2"/>
                                          </p:val>
                                        </p:tav>
                                        <p:tav tm="100000">
                                          <p:val>
                                            <p:strVal val="#ppt_y"/>
                                          </p:val>
                                        </p:tav>
                                      </p:tavLst>
                                    </p:anim>
                                    <p:anim calcmode="lin" valueType="num">
                                      <p:cBhvr>
                                        <p:cTn id="15" dur="500" fill="hold"/>
                                        <p:tgtEl>
                                          <p:spTgt spid="31"/>
                                        </p:tgtEl>
                                        <p:attrNameLst>
                                          <p:attrName>ppt_w</p:attrName>
                                        </p:attrNameLst>
                                      </p:cBhvr>
                                      <p:tavLst>
                                        <p:tav tm="0">
                                          <p:val>
                                            <p:strVal val="#ppt_w"/>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left)">
                                      <p:cBhvr>
                                        <p:cTn id="20" dur="500"/>
                                        <p:tgtEl>
                                          <p:spTgt spid="35"/>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32" presetClass="emph" presetSubtype="0" fill="hold" nodeType="withEffect">
                                  <p:stCondLst>
                                    <p:cond delay="300"/>
                                  </p:stCondLst>
                                  <p:childTnLst>
                                    <p:animRot by="120000">
                                      <p:cBhvr>
                                        <p:cTn id="26" dur="100" fill="hold">
                                          <p:stCondLst>
                                            <p:cond delay="0"/>
                                          </p:stCondLst>
                                        </p:cTn>
                                        <p:tgtEl>
                                          <p:spTgt spid="2"/>
                                        </p:tgtEl>
                                        <p:attrNameLst>
                                          <p:attrName>r</p:attrName>
                                        </p:attrNameLst>
                                      </p:cBhvr>
                                    </p:animRot>
                                    <p:animRot by="-240000">
                                      <p:cBhvr>
                                        <p:cTn id="27" dur="200" fill="hold">
                                          <p:stCondLst>
                                            <p:cond delay="200"/>
                                          </p:stCondLst>
                                        </p:cTn>
                                        <p:tgtEl>
                                          <p:spTgt spid="2"/>
                                        </p:tgtEl>
                                        <p:attrNameLst>
                                          <p:attrName>r</p:attrName>
                                        </p:attrNameLst>
                                      </p:cBhvr>
                                    </p:animRot>
                                    <p:animRot by="240000">
                                      <p:cBhvr>
                                        <p:cTn id="28" dur="200" fill="hold">
                                          <p:stCondLst>
                                            <p:cond delay="400"/>
                                          </p:stCondLst>
                                        </p:cTn>
                                        <p:tgtEl>
                                          <p:spTgt spid="2"/>
                                        </p:tgtEl>
                                        <p:attrNameLst>
                                          <p:attrName>r</p:attrName>
                                        </p:attrNameLst>
                                      </p:cBhvr>
                                    </p:animRot>
                                    <p:animRot by="-240000">
                                      <p:cBhvr>
                                        <p:cTn id="29" dur="200" fill="hold">
                                          <p:stCondLst>
                                            <p:cond delay="600"/>
                                          </p:stCondLst>
                                        </p:cTn>
                                        <p:tgtEl>
                                          <p:spTgt spid="2"/>
                                        </p:tgtEl>
                                        <p:attrNameLst>
                                          <p:attrName>r</p:attrName>
                                        </p:attrNameLst>
                                      </p:cBhvr>
                                    </p:animRot>
                                    <p:animRot by="120000">
                                      <p:cBhvr>
                                        <p:cTn id="30" dur="200" fill="hold">
                                          <p:stCondLst>
                                            <p:cond delay="800"/>
                                          </p:stCondLst>
                                        </p:cTn>
                                        <p:tgtEl>
                                          <p:spTgt spid="2"/>
                                        </p:tgtEl>
                                        <p:attrNameLst>
                                          <p:attrName>r</p:attrName>
                                        </p:attrNameLst>
                                      </p:cBhvr>
                                    </p:animRot>
                                  </p:childTnLst>
                                </p:cTn>
                              </p:par>
                            </p:childTnLst>
                          </p:cTn>
                        </p:par>
                        <p:par>
                          <p:cTn id="31" fill="hold">
                            <p:stCondLst>
                              <p:cond delay="2800"/>
                            </p:stCondLst>
                            <p:childTnLst>
                              <p:par>
                                <p:cTn id="32" presetID="22" presetClass="entr" presetSubtype="8" fill="hold" nodeType="after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left)">
                                      <p:cBhvr>
                                        <p:cTn id="34" dur="500"/>
                                        <p:tgtEl>
                                          <p:spTgt spid="21"/>
                                        </p:tgtEl>
                                      </p:cBhvr>
                                    </p:animEffect>
                                  </p:childTnLst>
                                </p:cTn>
                              </p:par>
                              <p:par>
                                <p:cTn id="35" presetID="22" presetClass="entr" presetSubtype="8" fill="hold" grpId="0" nodeType="withEffect">
                                  <p:stCondLst>
                                    <p:cond delay="50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14"/>
          <p:cNvSpPr>
            <a:spLocks/>
          </p:cNvSpPr>
          <p:nvPr/>
        </p:nvSpPr>
        <p:spPr bwMode="auto">
          <a:xfrm rot="13500000">
            <a:off x="3603950" y="2321360"/>
            <a:ext cx="1226740" cy="2016803"/>
          </a:xfrm>
          <a:custGeom>
            <a:avLst/>
            <a:gdLst>
              <a:gd name="T0" fmla="*/ 329 w 486"/>
              <a:gd name="T1" fmla="*/ 0 h 799"/>
              <a:gd name="T2" fmla="*/ 378 w 486"/>
              <a:gd name="T3" fmla="*/ 1 h 799"/>
              <a:gd name="T4" fmla="*/ 430 w 486"/>
              <a:gd name="T5" fmla="*/ 7 h 799"/>
              <a:gd name="T6" fmla="*/ 486 w 486"/>
              <a:gd name="T7" fmla="*/ 19 h 799"/>
              <a:gd name="T8" fmla="*/ 483 w 486"/>
              <a:gd name="T9" fmla="*/ 30 h 799"/>
              <a:gd name="T10" fmla="*/ 428 w 486"/>
              <a:gd name="T11" fmla="*/ 19 h 799"/>
              <a:gd name="T12" fmla="*/ 376 w 486"/>
              <a:gd name="T13" fmla="*/ 13 h 799"/>
              <a:gd name="T14" fmla="*/ 329 w 486"/>
              <a:gd name="T15" fmla="*/ 12 h 799"/>
              <a:gd name="T16" fmla="*/ 278 w 486"/>
              <a:gd name="T17" fmla="*/ 15 h 799"/>
              <a:gd name="T18" fmla="*/ 231 w 486"/>
              <a:gd name="T19" fmla="*/ 22 h 799"/>
              <a:gd name="T20" fmla="*/ 191 w 486"/>
              <a:gd name="T21" fmla="*/ 36 h 799"/>
              <a:gd name="T22" fmla="*/ 153 w 486"/>
              <a:gd name="T23" fmla="*/ 53 h 799"/>
              <a:gd name="T24" fmla="*/ 122 w 486"/>
              <a:gd name="T25" fmla="*/ 74 h 799"/>
              <a:gd name="T26" fmla="*/ 94 w 486"/>
              <a:gd name="T27" fmla="*/ 101 h 799"/>
              <a:gd name="T28" fmla="*/ 72 w 486"/>
              <a:gd name="T29" fmla="*/ 129 h 799"/>
              <a:gd name="T30" fmla="*/ 52 w 486"/>
              <a:gd name="T31" fmla="*/ 162 h 799"/>
              <a:gd name="T32" fmla="*/ 38 w 486"/>
              <a:gd name="T33" fmla="*/ 198 h 799"/>
              <a:gd name="T34" fmla="*/ 27 w 486"/>
              <a:gd name="T35" fmla="*/ 235 h 799"/>
              <a:gd name="T36" fmla="*/ 18 w 486"/>
              <a:gd name="T37" fmla="*/ 275 h 799"/>
              <a:gd name="T38" fmla="*/ 14 w 486"/>
              <a:gd name="T39" fmla="*/ 317 h 799"/>
              <a:gd name="T40" fmla="*/ 12 w 486"/>
              <a:gd name="T41" fmla="*/ 361 h 799"/>
              <a:gd name="T42" fmla="*/ 17 w 486"/>
              <a:gd name="T43" fmla="*/ 434 h 799"/>
              <a:gd name="T44" fmla="*/ 27 w 486"/>
              <a:gd name="T45" fmla="*/ 510 h 799"/>
              <a:gd name="T46" fmla="*/ 45 w 486"/>
              <a:gd name="T47" fmla="*/ 584 h 799"/>
              <a:gd name="T48" fmla="*/ 67 w 486"/>
              <a:gd name="T49" fmla="*/ 657 h 799"/>
              <a:gd name="T50" fmla="*/ 95 w 486"/>
              <a:gd name="T51" fmla="*/ 727 h 799"/>
              <a:gd name="T52" fmla="*/ 127 w 486"/>
              <a:gd name="T53" fmla="*/ 793 h 799"/>
              <a:gd name="T54" fmla="*/ 127 w 486"/>
              <a:gd name="T55" fmla="*/ 793 h 799"/>
              <a:gd name="T56" fmla="*/ 115 w 486"/>
              <a:gd name="T57" fmla="*/ 799 h 799"/>
              <a:gd name="T58" fmla="*/ 84 w 486"/>
              <a:gd name="T59" fmla="*/ 733 h 799"/>
              <a:gd name="T60" fmla="*/ 55 w 486"/>
              <a:gd name="T61" fmla="*/ 662 h 799"/>
              <a:gd name="T62" fmla="*/ 33 w 486"/>
              <a:gd name="T63" fmla="*/ 587 h 799"/>
              <a:gd name="T64" fmla="*/ 15 w 486"/>
              <a:gd name="T65" fmla="*/ 512 h 799"/>
              <a:gd name="T66" fmla="*/ 5 w 486"/>
              <a:gd name="T67" fmla="*/ 436 h 799"/>
              <a:gd name="T68" fmla="*/ 0 w 486"/>
              <a:gd name="T69" fmla="*/ 361 h 799"/>
              <a:gd name="T70" fmla="*/ 2 w 486"/>
              <a:gd name="T71" fmla="*/ 312 h 799"/>
              <a:gd name="T72" fmla="*/ 8 w 486"/>
              <a:gd name="T73" fmla="*/ 266 h 799"/>
              <a:gd name="T74" fmla="*/ 17 w 486"/>
              <a:gd name="T75" fmla="*/ 222 h 799"/>
              <a:gd name="T76" fmla="*/ 32 w 486"/>
              <a:gd name="T77" fmla="*/ 180 h 799"/>
              <a:gd name="T78" fmla="*/ 49 w 486"/>
              <a:gd name="T79" fmla="*/ 143 h 799"/>
              <a:gd name="T80" fmla="*/ 73 w 486"/>
              <a:gd name="T81" fmla="*/ 107 h 799"/>
              <a:gd name="T82" fmla="*/ 97 w 486"/>
              <a:gd name="T83" fmla="*/ 80 h 799"/>
              <a:gd name="T84" fmla="*/ 125 w 486"/>
              <a:gd name="T85" fmla="*/ 56 h 799"/>
              <a:gd name="T86" fmla="*/ 158 w 486"/>
              <a:gd name="T87" fmla="*/ 37 h 799"/>
              <a:gd name="T88" fmla="*/ 194 w 486"/>
              <a:gd name="T89" fmla="*/ 21 h 799"/>
              <a:gd name="T90" fmla="*/ 235 w 486"/>
              <a:gd name="T91" fmla="*/ 9 h 799"/>
              <a:gd name="T92" fmla="*/ 280 w 486"/>
              <a:gd name="T93" fmla="*/ 1 h 799"/>
              <a:gd name="T94" fmla="*/ 329 w 486"/>
              <a:gd name="T95" fmla="*/ 0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6" h="799">
                <a:moveTo>
                  <a:pt x="329" y="0"/>
                </a:moveTo>
                <a:lnTo>
                  <a:pt x="378" y="1"/>
                </a:lnTo>
                <a:lnTo>
                  <a:pt x="430" y="7"/>
                </a:lnTo>
                <a:lnTo>
                  <a:pt x="486" y="19"/>
                </a:lnTo>
                <a:lnTo>
                  <a:pt x="483" y="30"/>
                </a:lnTo>
                <a:lnTo>
                  <a:pt x="428" y="19"/>
                </a:lnTo>
                <a:lnTo>
                  <a:pt x="376" y="13"/>
                </a:lnTo>
                <a:lnTo>
                  <a:pt x="329" y="12"/>
                </a:lnTo>
                <a:lnTo>
                  <a:pt x="278" y="15"/>
                </a:lnTo>
                <a:lnTo>
                  <a:pt x="231" y="22"/>
                </a:lnTo>
                <a:lnTo>
                  <a:pt x="191" y="36"/>
                </a:lnTo>
                <a:lnTo>
                  <a:pt x="153" y="53"/>
                </a:lnTo>
                <a:lnTo>
                  <a:pt x="122" y="74"/>
                </a:lnTo>
                <a:lnTo>
                  <a:pt x="94" y="101"/>
                </a:lnTo>
                <a:lnTo>
                  <a:pt x="72" y="129"/>
                </a:lnTo>
                <a:lnTo>
                  <a:pt x="52" y="162"/>
                </a:lnTo>
                <a:lnTo>
                  <a:pt x="38" y="198"/>
                </a:lnTo>
                <a:lnTo>
                  <a:pt x="27" y="235"/>
                </a:lnTo>
                <a:lnTo>
                  <a:pt x="18" y="275"/>
                </a:lnTo>
                <a:lnTo>
                  <a:pt x="14" y="317"/>
                </a:lnTo>
                <a:lnTo>
                  <a:pt x="12" y="361"/>
                </a:lnTo>
                <a:lnTo>
                  <a:pt x="17" y="434"/>
                </a:lnTo>
                <a:lnTo>
                  <a:pt x="27" y="510"/>
                </a:lnTo>
                <a:lnTo>
                  <a:pt x="45" y="584"/>
                </a:lnTo>
                <a:lnTo>
                  <a:pt x="67" y="657"/>
                </a:lnTo>
                <a:lnTo>
                  <a:pt x="95" y="727"/>
                </a:lnTo>
                <a:lnTo>
                  <a:pt x="127" y="793"/>
                </a:lnTo>
                <a:lnTo>
                  <a:pt x="127" y="793"/>
                </a:lnTo>
                <a:lnTo>
                  <a:pt x="115" y="799"/>
                </a:lnTo>
                <a:lnTo>
                  <a:pt x="84" y="733"/>
                </a:lnTo>
                <a:lnTo>
                  <a:pt x="55" y="662"/>
                </a:lnTo>
                <a:lnTo>
                  <a:pt x="33" y="587"/>
                </a:lnTo>
                <a:lnTo>
                  <a:pt x="15" y="512"/>
                </a:lnTo>
                <a:lnTo>
                  <a:pt x="5" y="436"/>
                </a:lnTo>
                <a:lnTo>
                  <a:pt x="0" y="361"/>
                </a:lnTo>
                <a:lnTo>
                  <a:pt x="2" y="312"/>
                </a:lnTo>
                <a:lnTo>
                  <a:pt x="8" y="266"/>
                </a:lnTo>
                <a:lnTo>
                  <a:pt x="17" y="222"/>
                </a:lnTo>
                <a:lnTo>
                  <a:pt x="32" y="180"/>
                </a:lnTo>
                <a:lnTo>
                  <a:pt x="49" y="143"/>
                </a:lnTo>
                <a:lnTo>
                  <a:pt x="73" y="107"/>
                </a:lnTo>
                <a:lnTo>
                  <a:pt x="97" y="80"/>
                </a:lnTo>
                <a:lnTo>
                  <a:pt x="125" y="56"/>
                </a:lnTo>
                <a:lnTo>
                  <a:pt x="158" y="37"/>
                </a:lnTo>
                <a:lnTo>
                  <a:pt x="194" y="21"/>
                </a:lnTo>
                <a:lnTo>
                  <a:pt x="235" y="9"/>
                </a:lnTo>
                <a:lnTo>
                  <a:pt x="280" y="1"/>
                </a:lnTo>
                <a:lnTo>
                  <a:pt x="329" y="0"/>
                </a:lnTo>
                <a:close/>
              </a:path>
            </a:pathLst>
          </a:custGeom>
          <a:solidFill>
            <a:schemeClr val="tx1">
              <a:lumMod val="75000"/>
              <a:lumOff val="25000"/>
            </a:schemeClr>
          </a:solidFill>
          <a:ln w="0">
            <a:noFill/>
            <a:prstDash val="solid"/>
            <a:round/>
            <a:headEnd/>
            <a:tailEnd/>
          </a:ln>
          <a:effectLst>
            <a:outerShdw algn="tl" rotWithShape="0">
              <a:schemeClr val="bg1"/>
            </a:outerShdw>
          </a:effectLst>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cs typeface="+mn-ea"/>
              <a:sym typeface="Arial"/>
            </a:endParaRPr>
          </a:p>
        </p:txBody>
      </p:sp>
      <p:sp>
        <p:nvSpPr>
          <p:cNvPr id="28" name="Freeform 6"/>
          <p:cNvSpPr>
            <a:spLocks/>
          </p:cNvSpPr>
          <p:nvPr/>
        </p:nvSpPr>
        <p:spPr bwMode="auto">
          <a:xfrm>
            <a:off x="-36726" y="2088084"/>
            <a:ext cx="12373420" cy="3283929"/>
          </a:xfrm>
          <a:custGeom>
            <a:avLst/>
            <a:gdLst>
              <a:gd name="T0" fmla="*/ 4415 w 4902"/>
              <a:gd name="T1" fmla="*/ 13 h 1301"/>
              <a:gd name="T2" fmla="*/ 4658 w 4902"/>
              <a:gd name="T3" fmla="*/ 87 h 1301"/>
              <a:gd name="T4" fmla="*/ 4902 w 4902"/>
              <a:gd name="T5" fmla="*/ 238 h 1301"/>
              <a:gd name="T6" fmla="*/ 4734 w 4902"/>
              <a:gd name="T7" fmla="*/ 139 h 1301"/>
              <a:gd name="T8" fmla="*/ 4492 w 4902"/>
              <a:gd name="T9" fmla="*/ 41 h 1301"/>
              <a:gd name="T10" fmla="*/ 4253 w 4902"/>
              <a:gd name="T11" fmla="*/ 11 h 1301"/>
              <a:gd name="T12" fmla="*/ 3954 w 4902"/>
              <a:gd name="T13" fmla="*/ 55 h 1301"/>
              <a:gd name="T14" fmla="*/ 3670 w 4902"/>
              <a:gd name="T15" fmla="*/ 165 h 1301"/>
              <a:gd name="T16" fmla="*/ 3409 w 4902"/>
              <a:gd name="T17" fmla="*/ 321 h 1301"/>
              <a:gd name="T18" fmla="*/ 3177 w 4902"/>
              <a:gd name="T19" fmla="*/ 495 h 1301"/>
              <a:gd name="T20" fmla="*/ 2982 w 4902"/>
              <a:gd name="T21" fmla="*/ 664 h 1301"/>
              <a:gd name="T22" fmla="*/ 2820 w 4902"/>
              <a:gd name="T23" fmla="*/ 812 h 1301"/>
              <a:gd name="T24" fmla="*/ 2635 w 4902"/>
              <a:gd name="T25" fmla="*/ 977 h 1301"/>
              <a:gd name="T26" fmla="*/ 2426 w 4902"/>
              <a:gd name="T27" fmla="*/ 1134 h 1301"/>
              <a:gd name="T28" fmla="*/ 2204 w 4902"/>
              <a:gd name="T29" fmla="*/ 1255 h 1301"/>
              <a:gd name="T30" fmla="*/ 1973 w 4902"/>
              <a:gd name="T31" fmla="*/ 1301 h 1301"/>
              <a:gd name="T32" fmla="*/ 1822 w 4902"/>
              <a:gd name="T33" fmla="*/ 1277 h 1301"/>
              <a:gd name="T34" fmla="*/ 1675 w 4902"/>
              <a:gd name="T35" fmla="*/ 1198 h 1301"/>
              <a:gd name="T36" fmla="*/ 1532 w 4902"/>
              <a:gd name="T37" fmla="*/ 1056 h 1301"/>
              <a:gd name="T38" fmla="*/ 1397 w 4902"/>
              <a:gd name="T39" fmla="*/ 841 h 1301"/>
              <a:gd name="T40" fmla="*/ 1242 w 4902"/>
              <a:gd name="T41" fmla="*/ 586 h 1301"/>
              <a:gd name="T42" fmla="*/ 1083 w 4902"/>
              <a:gd name="T43" fmla="*/ 409 h 1301"/>
              <a:gd name="T44" fmla="*/ 923 w 4902"/>
              <a:gd name="T45" fmla="*/ 301 h 1301"/>
              <a:gd name="T46" fmla="*/ 762 w 4902"/>
              <a:gd name="T47" fmla="*/ 257 h 1301"/>
              <a:gd name="T48" fmla="*/ 559 w 4902"/>
              <a:gd name="T49" fmla="*/ 275 h 1301"/>
              <a:gd name="T50" fmla="*/ 342 w 4902"/>
              <a:gd name="T51" fmla="*/ 379 h 1301"/>
              <a:gd name="T52" fmla="*/ 137 w 4902"/>
              <a:gd name="T53" fmla="*/ 547 h 1301"/>
              <a:gd name="T54" fmla="*/ 0 w 4902"/>
              <a:gd name="T55" fmla="*/ 676 h 1301"/>
              <a:gd name="T56" fmla="*/ 177 w 4902"/>
              <a:gd name="T57" fmla="*/ 492 h 1301"/>
              <a:gd name="T58" fmla="*/ 367 w 4902"/>
              <a:gd name="T59" fmla="*/ 348 h 1301"/>
              <a:gd name="T60" fmla="*/ 569 w 4902"/>
              <a:gd name="T61" fmla="*/ 260 h 1301"/>
              <a:gd name="T62" fmla="*/ 764 w 4902"/>
              <a:gd name="T63" fmla="*/ 245 h 1301"/>
              <a:gd name="T64" fmla="*/ 927 w 4902"/>
              <a:gd name="T65" fmla="*/ 291 h 1301"/>
              <a:gd name="T66" fmla="*/ 1091 w 4902"/>
              <a:gd name="T67" fmla="*/ 400 h 1301"/>
              <a:gd name="T68" fmla="*/ 1251 w 4902"/>
              <a:gd name="T69" fmla="*/ 578 h 1301"/>
              <a:gd name="T70" fmla="*/ 1407 w 4902"/>
              <a:gd name="T71" fmla="*/ 835 h 1301"/>
              <a:gd name="T72" fmla="*/ 1541 w 4902"/>
              <a:gd name="T73" fmla="*/ 1048 h 1301"/>
              <a:gd name="T74" fmla="*/ 1682 w 4902"/>
              <a:gd name="T75" fmla="*/ 1188 h 1301"/>
              <a:gd name="T76" fmla="*/ 1826 w 4902"/>
              <a:gd name="T77" fmla="*/ 1265 h 1301"/>
              <a:gd name="T78" fmla="*/ 1973 w 4902"/>
              <a:gd name="T79" fmla="*/ 1289 h 1301"/>
              <a:gd name="T80" fmla="*/ 2199 w 4902"/>
              <a:gd name="T81" fmla="*/ 1243 h 1301"/>
              <a:gd name="T82" fmla="*/ 2421 w 4902"/>
              <a:gd name="T83" fmla="*/ 1125 h 1301"/>
              <a:gd name="T84" fmla="*/ 2627 w 4902"/>
              <a:gd name="T85" fmla="*/ 968 h 1301"/>
              <a:gd name="T86" fmla="*/ 2811 w 4902"/>
              <a:gd name="T87" fmla="*/ 803 h 1301"/>
              <a:gd name="T88" fmla="*/ 2975 w 4902"/>
              <a:gd name="T89" fmla="*/ 655 h 1301"/>
              <a:gd name="T90" fmla="*/ 3169 w 4902"/>
              <a:gd name="T91" fmla="*/ 486 h 1301"/>
              <a:gd name="T92" fmla="*/ 3403 w 4902"/>
              <a:gd name="T93" fmla="*/ 310 h 1301"/>
              <a:gd name="T94" fmla="*/ 3664 w 4902"/>
              <a:gd name="T95" fmla="*/ 154 h 1301"/>
              <a:gd name="T96" fmla="*/ 3951 w 4902"/>
              <a:gd name="T97" fmla="*/ 43 h 1301"/>
              <a:gd name="T98" fmla="*/ 4253 w 4902"/>
              <a:gd name="T99" fmla="*/ 0 h 1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02" h="1301">
                <a:moveTo>
                  <a:pt x="4253" y="0"/>
                </a:moveTo>
                <a:lnTo>
                  <a:pt x="4333" y="3"/>
                </a:lnTo>
                <a:lnTo>
                  <a:pt x="4415" y="13"/>
                </a:lnTo>
                <a:lnTo>
                  <a:pt x="4495" y="29"/>
                </a:lnTo>
                <a:lnTo>
                  <a:pt x="4577" y="55"/>
                </a:lnTo>
                <a:lnTo>
                  <a:pt x="4658" y="87"/>
                </a:lnTo>
                <a:lnTo>
                  <a:pt x="4740" y="129"/>
                </a:lnTo>
                <a:lnTo>
                  <a:pt x="4822" y="178"/>
                </a:lnTo>
                <a:lnTo>
                  <a:pt x="4902" y="238"/>
                </a:lnTo>
                <a:lnTo>
                  <a:pt x="4895" y="246"/>
                </a:lnTo>
                <a:lnTo>
                  <a:pt x="4814" y="188"/>
                </a:lnTo>
                <a:lnTo>
                  <a:pt x="4734" y="139"/>
                </a:lnTo>
                <a:lnTo>
                  <a:pt x="4654" y="98"/>
                </a:lnTo>
                <a:lnTo>
                  <a:pt x="4572" y="66"/>
                </a:lnTo>
                <a:lnTo>
                  <a:pt x="4492" y="41"/>
                </a:lnTo>
                <a:lnTo>
                  <a:pt x="4412" y="25"/>
                </a:lnTo>
                <a:lnTo>
                  <a:pt x="4333" y="14"/>
                </a:lnTo>
                <a:lnTo>
                  <a:pt x="4253" y="11"/>
                </a:lnTo>
                <a:lnTo>
                  <a:pt x="4152" y="16"/>
                </a:lnTo>
                <a:lnTo>
                  <a:pt x="4052" y="31"/>
                </a:lnTo>
                <a:lnTo>
                  <a:pt x="3954" y="55"/>
                </a:lnTo>
                <a:lnTo>
                  <a:pt x="3857" y="84"/>
                </a:lnTo>
                <a:lnTo>
                  <a:pt x="3762" y="121"/>
                </a:lnTo>
                <a:lnTo>
                  <a:pt x="3670" y="165"/>
                </a:lnTo>
                <a:lnTo>
                  <a:pt x="3580" y="214"/>
                </a:lnTo>
                <a:lnTo>
                  <a:pt x="3493" y="266"/>
                </a:lnTo>
                <a:lnTo>
                  <a:pt x="3409" y="321"/>
                </a:lnTo>
                <a:lnTo>
                  <a:pt x="3328" y="377"/>
                </a:lnTo>
                <a:lnTo>
                  <a:pt x="3251" y="437"/>
                </a:lnTo>
                <a:lnTo>
                  <a:pt x="3177" y="495"/>
                </a:lnTo>
                <a:lnTo>
                  <a:pt x="3109" y="553"/>
                </a:lnTo>
                <a:lnTo>
                  <a:pt x="3043" y="609"/>
                </a:lnTo>
                <a:lnTo>
                  <a:pt x="2982" y="664"/>
                </a:lnTo>
                <a:lnTo>
                  <a:pt x="2926" y="715"/>
                </a:lnTo>
                <a:lnTo>
                  <a:pt x="2875" y="761"/>
                </a:lnTo>
                <a:lnTo>
                  <a:pt x="2820" y="812"/>
                </a:lnTo>
                <a:lnTo>
                  <a:pt x="2761" y="865"/>
                </a:lnTo>
                <a:lnTo>
                  <a:pt x="2700" y="920"/>
                </a:lnTo>
                <a:lnTo>
                  <a:pt x="2635" y="977"/>
                </a:lnTo>
                <a:lnTo>
                  <a:pt x="2568" y="1032"/>
                </a:lnTo>
                <a:lnTo>
                  <a:pt x="2498" y="1085"/>
                </a:lnTo>
                <a:lnTo>
                  <a:pt x="2426" y="1134"/>
                </a:lnTo>
                <a:lnTo>
                  <a:pt x="2354" y="1181"/>
                </a:lnTo>
                <a:lnTo>
                  <a:pt x="2279" y="1221"/>
                </a:lnTo>
                <a:lnTo>
                  <a:pt x="2204" y="1255"/>
                </a:lnTo>
                <a:lnTo>
                  <a:pt x="2128" y="1280"/>
                </a:lnTo>
                <a:lnTo>
                  <a:pt x="2051" y="1297"/>
                </a:lnTo>
                <a:lnTo>
                  <a:pt x="1973" y="1301"/>
                </a:lnTo>
                <a:lnTo>
                  <a:pt x="1923" y="1300"/>
                </a:lnTo>
                <a:lnTo>
                  <a:pt x="1872" y="1291"/>
                </a:lnTo>
                <a:lnTo>
                  <a:pt x="1822" y="1277"/>
                </a:lnTo>
                <a:lnTo>
                  <a:pt x="1773" y="1258"/>
                </a:lnTo>
                <a:lnTo>
                  <a:pt x="1724" y="1231"/>
                </a:lnTo>
                <a:lnTo>
                  <a:pt x="1675" y="1198"/>
                </a:lnTo>
                <a:lnTo>
                  <a:pt x="1626" y="1158"/>
                </a:lnTo>
                <a:lnTo>
                  <a:pt x="1578" y="1111"/>
                </a:lnTo>
                <a:lnTo>
                  <a:pt x="1532" y="1056"/>
                </a:lnTo>
                <a:lnTo>
                  <a:pt x="1486" y="993"/>
                </a:lnTo>
                <a:lnTo>
                  <a:pt x="1441" y="922"/>
                </a:lnTo>
                <a:lnTo>
                  <a:pt x="1397" y="841"/>
                </a:lnTo>
                <a:lnTo>
                  <a:pt x="1346" y="746"/>
                </a:lnTo>
                <a:lnTo>
                  <a:pt x="1294" y="661"/>
                </a:lnTo>
                <a:lnTo>
                  <a:pt x="1242" y="586"/>
                </a:lnTo>
                <a:lnTo>
                  <a:pt x="1189" y="519"/>
                </a:lnTo>
                <a:lnTo>
                  <a:pt x="1137" y="461"/>
                </a:lnTo>
                <a:lnTo>
                  <a:pt x="1083" y="409"/>
                </a:lnTo>
                <a:lnTo>
                  <a:pt x="1030" y="365"/>
                </a:lnTo>
                <a:lnTo>
                  <a:pt x="976" y="331"/>
                </a:lnTo>
                <a:lnTo>
                  <a:pt x="923" y="301"/>
                </a:lnTo>
                <a:lnTo>
                  <a:pt x="869" y="281"/>
                </a:lnTo>
                <a:lnTo>
                  <a:pt x="816" y="266"/>
                </a:lnTo>
                <a:lnTo>
                  <a:pt x="762" y="257"/>
                </a:lnTo>
                <a:lnTo>
                  <a:pt x="709" y="254"/>
                </a:lnTo>
                <a:lnTo>
                  <a:pt x="633" y="260"/>
                </a:lnTo>
                <a:lnTo>
                  <a:pt x="559" y="275"/>
                </a:lnTo>
                <a:lnTo>
                  <a:pt x="486" y="301"/>
                </a:lnTo>
                <a:lnTo>
                  <a:pt x="413" y="336"/>
                </a:lnTo>
                <a:lnTo>
                  <a:pt x="342" y="379"/>
                </a:lnTo>
                <a:lnTo>
                  <a:pt x="272" y="428"/>
                </a:lnTo>
                <a:lnTo>
                  <a:pt x="202" y="484"/>
                </a:lnTo>
                <a:lnTo>
                  <a:pt x="137" y="547"/>
                </a:lnTo>
                <a:lnTo>
                  <a:pt x="71" y="612"/>
                </a:lnTo>
                <a:lnTo>
                  <a:pt x="9" y="684"/>
                </a:lnTo>
                <a:lnTo>
                  <a:pt x="0" y="676"/>
                </a:lnTo>
                <a:lnTo>
                  <a:pt x="56" y="611"/>
                </a:lnTo>
                <a:lnTo>
                  <a:pt x="116" y="550"/>
                </a:lnTo>
                <a:lnTo>
                  <a:pt x="177" y="492"/>
                </a:lnTo>
                <a:lnTo>
                  <a:pt x="239" y="438"/>
                </a:lnTo>
                <a:lnTo>
                  <a:pt x="303" y="391"/>
                </a:lnTo>
                <a:lnTo>
                  <a:pt x="367" y="348"/>
                </a:lnTo>
                <a:lnTo>
                  <a:pt x="434" y="312"/>
                </a:lnTo>
                <a:lnTo>
                  <a:pt x="501" y="282"/>
                </a:lnTo>
                <a:lnTo>
                  <a:pt x="569" y="260"/>
                </a:lnTo>
                <a:lnTo>
                  <a:pt x="639" y="246"/>
                </a:lnTo>
                <a:lnTo>
                  <a:pt x="709" y="242"/>
                </a:lnTo>
                <a:lnTo>
                  <a:pt x="764" y="245"/>
                </a:lnTo>
                <a:lnTo>
                  <a:pt x="819" y="254"/>
                </a:lnTo>
                <a:lnTo>
                  <a:pt x="872" y="269"/>
                </a:lnTo>
                <a:lnTo>
                  <a:pt x="927" y="291"/>
                </a:lnTo>
                <a:lnTo>
                  <a:pt x="982" y="321"/>
                </a:lnTo>
                <a:lnTo>
                  <a:pt x="1037" y="357"/>
                </a:lnTo>
                <a:lnTo>
                  <a:pt x="1091" y="400"/>
                </a:lnTo>
                <a:lnTo>
                  <a:pt x="1146" y="452"/>
                </a:lnTo>
                <a:lnTo>
                  <a:pt x="1199" y="511"/>
                </a:lnTo>
                <a:lnTo>
                  <a:pt x="1251" y="578"/>
                </a:lnTo>
                <a:lnTo>
                  <a:pt x="1305" y="655"/>
                </a:lnTo>
                <a:lnTo>
                  <a:pt x="1357" y="740"/>
                </a:lnTo>
                <a:lnTo>
                  <a:pt x="1407" y="835"/>
                </a:lnTo>
                <a:lnTo>
                  <a:pt x="1452" y="914"/>
                </a:lnTo>
                <a:lnTo>
                  <a:pt x="1496" y="986"/>
                </a:lnTo>
                <a:lnTo>
                  <a:pt x="1541" y="1048"/>
                </a:lnTo>
                <a:lnTo>
                  <a:pt x="1587" y="1103"/>
                </a:lnTo>
                <a:lnTo>
                  <a:pt x="1634" y="1149"/>
                </a:lnTo>
                <a:lnTo>
                  <a:pt x="1682" y="1188"/>
                </a:lnTo>
                <a:lnTo>
                  <a:pt x="1730" y="1221"/>
                </a:lnTo>
                <a:lnTo>
                  <a:pt x="1777" y="1246"/>
                </a:lnTo>
                <a:lnTo>
                  <a:pt x="1826" y="1265"/>
                </a:lnTo>
                <a:lnTo>
                  <a:pt x="1875" y="1279"/>
                </a:lnTo>
                <a:lnTo>
                  <a:pt x="1924" y="1288"/>
                </a:lnTo>
                <a:lnTo>
                  <a:pt x="1973" y="1289"/>
                </a:lnTo>
                <a:lnTo>
                  <a:pt x="2049" y="1285"/>
                </a:lnTo>
                <a:lnTo>
                  <a:pt x="2125" y="1268"/>
                </a:lnTo>
                <a:lnTo>
                  <a:pt x="2199" y="1243"/>
                </a:lnTo>
                <a:lnTo>
                  <a:pt x="2273" y="1210"/>
                </a:lnTo>
                <a:lnTo>
                  <a:pt x="2348" y="1170"/>
                </a:lnTo>
                <a:lnTo>
                  <a:pt x="2421" y="1125"/>
                </a:lnTo>
                <a:lnTo>
                  <a:pt x="2490" y="1075"/>
                </a:lnTo>
                <a:lnTo>
                  <a:pt x="2560" y="1023"/>
                </a:lnTo>
                <a:lnTo>
                  <a:pt x="2627" y="968"/>
                </a:lnTo>
                <a:lnTo>
                  <a:pt x="2691" y="911"/>
                </a:lnTo>
                <a:lnTo>
                  <a:pt x="2753" y="856"/>
                </a:lnTo>
                <a:lnTo>
                  <a:pt x="2811" y="803"/>
                </a:lnTo>
                <a:lnTo>
                  <a:pt x="2868" y="752"/>
                </a:lnTo>
                <a:lnTo>
                  <a:pt x="2918" y="706"/>
                </a:lnTo>
                <a:lnTo>
                  <a:pt x="2975" y="655"/>
                </a:lnTo>
                <a:lnTo>
                  <a:pt x="3034" y="600"/>
                </a:lnTo>
                <a:lnTo>
                  <a:pt x="3100" y="544"/>
                </a:lnTo>
                <a:lnTo>
                  <a:pt x="3169" y="486"/>
                </a:lnTo>
                <a:lnTo>
                  <a:pt x="3244" y="426"/>
                </a:lnTo>
                <a:lnTo>
                  <a:pt x="3321" y="368"/>
                </a:lnTo>
                <a:lnTo>
                  <a:pt x="3403" y="310"/>
                </a:lnTo>
                <a:lnTo>
                  <a:pt x="3486" y="255"/>
                </a:lnTo>
                <a:lnTo>
                  <a:pt x="3574" y="203"/>
                </a:lnTo>
                <a:lnTo>
                  <a:pt x="3664" y="154"/>
                </a:lnTo>
                <a:lnTo>
                  <a:pt x="3758" y="111"/>
                </a:lnTo>
                <a:lnTo>
                  <a:pt x="3853" y="74"/>
                </a:lnTo>
                <a:lnTo>
                  <a:pt x="3951" y="43"/>
                </a:lnTo>
                <a:lnTo>
                  <a:pt x="4049" y="19"/>
                </a:lnTo>
                <a:lnTo>
                  <a:pt x="4150" y="4"/>
                </a:lnTo>
                <a:lnTo>
                  <a:pt x="4253" y="0"/>
                </a:lnTo>
                <a:close/>
              </a:path>
            </a:pathLst>
          </a:custGeom>
          <a:solidFill>
            <a:schemeClr val="tx1">
              <a:lumMod val="75000"/>
              <a:lumOff val="25000"/>
            </a:schemeClr>
          </a:solidFill>
          <a:ln w="0">
            <a:noFill/>
            <a:prstDash val="solid"/>
            <a:round/>
            <a:headEnd/>
            <a:tailEnd/>
          </a:ln>
          <a:effectLst>
            <a:outerShdw algn="tl" rotWithShape="0">
              <a:schemeClr val="bg1"/>
            </a:outerShdw>
          </a:effectLst>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cs typeface="+mn-ea"/>
              <a:sym typeface="Arial"/>
            </a:endParaRPr>
          </a:p>
        </p:txBody>
      </p:sp>
      <p:sp>
        <p:nvSpPr>
          <p:cNvPr id="29" name="Freeform 13"/>
          <p:cNvSpPr>
            <a:spLocks/>
          </p:cNvSpPr>
          <p:nvPr/>
        </p:nvSpPr>
        <p:spPr bwMode="auto">
          <a:xfrm>
            <a:off x="7306049" y="3524329"/>
            <a:ext cx="1792579" cy="461921"/>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tx1">
              <a:lumMod val="75000"/>
              <a:lumOff val="25000"/>
            </a:schemeClr>
          </a:solidFill>
          <a:ln w="0">
            <a:noFill/>
            <a:prstDash val="solid"/>
            <a:round/>
            <a:headEnd/>
            <a:tailEnd/>
          </a:ln>
          <a:effectLst>
            <a:outerShdw algn="tl" rotWithShape="0">
              <a:schemeClr val="bg1"/>
            </a:outerShdw>
          </a:effectLst>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cs typeface="+mn-ea"/>
              <a:sym typeface="Arial"/>
            </a:endParaRPr>
          </a:p>
        </p:txBody>
      </p:sp>
      <p:grpSp>
        <p:nvGrpSpPr>
          <p:cNvPr id="34" name="Group 19"/>
          <p:cNvGrpSpPr/>
          <p:nvPr/>
        </p:nvGrpSpPr>
        <p:grpSpPr>
          <a:xfrm>
            <a:off x="563528" y="3291767"/>
            <a:ext cx="2171962" cy="1237783"/>
            <a:chOff x="422646" y="2667382"/>
            <a:chExt cx="1628971" cy="928337"/>
          </a:xfrm>
        </p:grpSpPr>
        <p:sp>
          <p:nvSpPr>
            <p:cNvPr id="38" name="Rectangle 26"/>
            <p:cNvSpPr>
              <a:spLocks/>
            </p:cNvSpPr>
            <p:nvPr/>
          </p:nvSpPr>
          <p:spPr bwMode="auto">
            <a:xfrm>
              <a:off x="422646" y="2850300"/>
              <a:ext cx="1628971" cy="745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a:lnSpc>
                  <a:spcPct val="150000"/>
                </a:lnSpc>
                <a:spcBef>
                  <a:spcPct val="0"/>
                </a:spcBef>
                <a:buNone/>
              </a:pPr>
              <a:endParaRPr lang="zh-CN" altLang="en-US" sz="1100" dirty="0">
                <a:solidFill>
                  <a:schemeClr val="tx1">
                    <a:lumMod val="75000"/>
                    <a:lumOff val="25000"/>
                  </a:schemeClr>
                </a:solidFill>
                <a:latin typeface="Arial"/>
                <a:ea typeface="微软雅黑"/>
                <a:sym typeface="Arial"/>
              </a:endParaRPr>
            </a:p>
          </p:txBody>
        </p:sp>
        <p:sp>
          <p:nvSpPr>
            <p:cNvPr id="39" name="Rectangle 27"/>
            <p:cNvSpPr>
              <a:spLocks/>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a:lnSpc>
                  <a:spcPct val="80000"/>
                </a:lnSpc>
              </a:pPr>
              <a:r>
                <a:rPr lang="zh-CN" altLang="en-US" sz="2133" b="1" dirty="0">
                  <a:solidFill>
                    <a:schemeClr val="tx1">
                      <a:lumMod val="85000"/>
                      <a:lumOff val="15000"/>
                    </a:schemeClr>
                  </a:solidFill>
                  <a:latin typeface="Arial"/>
                  <a:ea typeface="微软雅黑"/>
                  <a:cs typeface="+mn-ea"/>
                  <a:sym typeface="Arial"/>
                </a:rPr>
                <a:t>激动自信</a:t>
              </a:r>
              <a:endParaRPr lang="en-US" sz="2133" b="1" dirty="0">
                <a:solidFill>
                  <a:schemeClr val="tx1">
                    <a:lumMod val="85000"/>
                    <a:lumOff val="15000"/>
                  </a:schemeClr>
                </a:solidFill>
                <a:latin typeface="Arial"/>
                <a:ea typeface="微软雅黑"/>
                <a:cs typeface="+mn-ea"/>
                <a:sym typeface="Arial"/>
              </a:endParaRPr>
            </a:p>
          </p:txBody>
        </p:sp>
      </p:grpSp>
      <p:sp>
        <p:nvSpPr>
          <p:cNvPr id="40" name="Freeform 13"/>
          <p:cNvSpPr>
            <a:spLocks/>
          </p:cNvSpPr>
          <p:nvPr/>
        </p:nvSpPr>
        <p:spPr bwMode="auto">
          <a:xfrm rot="5910658">
            <a:off x="8081223" y="2088166"/>
            <a:ext cx="1374541" cy="461921"/>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tx1">
              <a:lumMod val="75000"/>
              <a:lumOff val="25000"/>
            </a:schemeClr>
          </a:solidFill>
          <a:ln w="0">
            <a:noFill/>
            <a:prstDash val="solid"/>
            <a:round/>
            <a:headEnd/>
            <a:tailEnd/>
          </a:ln>
          <a:effectLst>
            <a:outerShdw algn="tl" rotWithShape="0">
              <a:schemeClr val="bg1"/>
            </a:outerShdw>
          </a:effectLst>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cs typeface="+mn-ea"/>
              <a:sym typeface="Arial"/>
            </a:endParaRPr>
          </a:p>
        </p:txBody>
      </p:sp>
      <p:grpSp>
        <p:nvGrpSpPr>
          <p:cNvPr id="41" name="Group 129"/>
          <p:cNvGrpSpPr/>
          <p:nvPr/>
        </p:nvGrpSpPr>
        <p:grpSpPr>
          <a:xfrm>
            <a:off x="2848189" y="2363319"/>
            <a:ext cx="1901428" cy="1042343"/>
            <a:chOff x="633598" y="2667382"/>
            <a:chExt cx="1426071" cy="781757"/>
          </a:xfrm>
        </p:grpSpPr>
        <p:sp>
          <p:nvSpPr>
            <p:cNvPr id="42" name="Rectangle 26"/>
            <p:cNvSpPr>
              <a:spLocks/>
            </p:cNvSpPr>
            <p:nvPr/>
          </p:nvSpPr>
          <p:spPr bwMode="auto">
            <a:xfrm>
              <a:off x="633598" y="2850301"/>
              <a:ext cx="1418019" cy="5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a:lnSpc>
                  <a:spcPct val="150000"/>
                </a:lnSpc>
                <a:spcBef>
                  <a:spcPct val="0"/>
                </a:spcBef>
                <a:buNone/>
              </a:pPr>
              <a:endParaRPr lang="zh-CN" altLang="en-US" sz="1100" dirty="0">
                <a:solidFill>
                  <a:schemeClr val="tx1">
                    <a:lumMod val="75000"/>
                    <a:lumOff val="25000"/>
                  </a:schemeClr>
                </a:solidFill>
                <a:latin typeface="Arial"/>
                <a:ea typeface="微软雅黑"/>
                <a:sym typeface="Arial"/>
              </a:endParaRPr>
            </a:p>
          </p:txBody>
        </p:sp>
        <p:sp>
          <p:nvSpPr>
            <p:cNvPr id="44" name="Rectangle 27"/>
            <p:cNvSpPr>
              <a:spLocks/>
            </p:cNvSpPr>
            <p:nvPr/>
          </p:nvSpPr>
          <p:spPr bwMode="auto">
            <a:xfrm>
              <a:off x="6967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a:lnSpc>
                  <a:spcPct val="80000"/>
                </a:lnSpc>
              </a:pPr>
              <a:r>
                <a:rPr lang="zh-CN" altLang="en-US" sz="2133" b="1" dirty="0">
                  <a:solidFill>
                    <a:schemeClr val="tx1">
                      <a:lumMod val="85000"/>
                      <a:lumOff val="15000"/>
                    </a:schemeClr>
                  </a:solidFill>
                  <a:latin typeface="Arial"/>
                  <a:ea typeface="微软雅黑"/>
                  <a:cs typeface="+mn-ea"/>
                  <a:sym typeface="Arial"/>
                </a:rPr>
                <a:t>链表走了歪路</a:t>
              </a:r>
              <a:endParaRPr lang="en-US" sz="2133" b="1" dirty="0">
                <a:solidFill>
                  <a:schemeClr val="tx1">
                    <a:lumMod val="85000"/>
                    <a:lumOff val="15000"/>
                  </a:schemeClr>
                </a:solidFill>
                <a:latin typeface="Arial"/>
                <a:ea typeface="微软雅黑"/>
                <a:cs typeface="+mn-ea"/>
                <a:sym typeface="Arial"/>
              </a:endParaRPr>
            </a:p>
          </p:txBody>
        </p:sp>
      </p:grpSp>
      <p:grpSp>
        <p:nvGrpSpPr>
          <p:cNvPr id="45" name="Group 132"/>
          <p:cNvGrpSpPr/>
          <p:nvPr/>
        </p:nvGrpSpPr>
        <p:grpSpPr>
          <a:xfrm>
            <a:off x="6361221" y="1352634"/>
            <a:ext cx="2006013" cy="1042343"/>
            <a:chOff x="555159" y="2667382"/>
            <a:chExt cx="1504510" cy="781757"/>
          </a:xfrm>
        </p:grpSpPr>
        <p:sp>
          <p:nvSpPr>
            <p:cNvPr id="46" name="Rectangle 26"/>
            <p:cNvSpPr>
              <a:spLocks/>
            </p:cNvSpPr>
            <p:nvPr/>
          </p:nvSpPr>
          <p:spPr bwMode="auto">
            <a:xfrm>
              <a:off x="555159" y="2850301"/>
              <a:ext cx="1496458" cy="5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a:lnSpc>
                  <a:spcPct val="150000"/>
                </a:lnSpc>
                <a:spcBef>
                  <a:spcPct val="0"/>
                </a:spcBef>
                <a:buNone/>
              </a:pPr>
              <a:endParaRPr lang="zh-CN" altLang="en-US" sz="1100" dirty="0">
                <a:solidFill>
                  <a:schemeClr val="tx1">
                    <a:lumMod val="75000"/>
                    <a:lumOff val="25000"/>
                  </a:schemeClr>
                </a:solidFill>
                <a:latin typeface="Arial"/>
                <a:ea typeface="微软雅黑"/>
                <a:sym typeface="Arial"/>
              </a:endParaRPr>
            </a:p>
          </p:txBody>
        </p:sp>
        <p:sp>
          <p:nvSpPr>
            <p:cNvPr id="47" name="Rectangle 27"/>
            <p:cNvSpPr>
              <a:spLocks/>
            </p:cNvSpPr>
            <p:nvPr/>
          </p:nvSpPr>
          <p:spPr bwMode="auto">
            <a:xfrm>
              <a:off x="6967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a:lnSpc>
                  <a:spcPct val="80000"/>
                </a:lnSpc>
              </a:pPr>
              <a:r>
                <a:rPr lang="zh-CN" altLang="en-US" sz="2133" b="1" dirty="0">
                  <a:solidFill>
                    <a:schemeClr val="tx1">
                      <a:lumMod val="85000"/>
                      <a:lumOff val="15000"/>
                    </a:schemeClr>
                  </a:solidFill>
                  <a:latin typeface="Arial"/>
                  <a:ea typeface="微软雅黑"/>
                  <a:cs typeface="+mn-ea"/>
                  <a:sym typeface="Arial"/>
                </a:rPr>
                <a:t>文件读写不</a:t>
              </a:r>
              <a:r>
                <a:rPr lang="en-US" altLang="zh-CN" sz="2133" b="1" dirty="0">
                  <a:solidFill>
                    <a:schemeClr val="tx1">
                      <a:lumMod val="85000"/>
                      <a:lumOff val="15000"/>
                    </a:schemeClr>
                  </a:solidFill>
                  <a:latin typeface="Arial"/>
                  <a:ea typeface="微软雅黑"/>
                  <a:cs typeface="+mn-ea"/>
                  <a:sym typeface="Arial"/>
                </a:rPr>
                <a:t>OK</a:t>
              </a:r>
              <a:endParaRPr lang="en-US" sz="2133" b="1" dirty="0">
                <a:solidFill>
                  <a:schemeClr val="tx1">
                    <a:lumMod val="85000"/>
                    <a:lumOff val="15000"/>
                  </a:schemeClr>
                </a:solidFill>
                <a:latin typeface="Arial"/>
                <a:ea typeface="微软雅黑"/>
                <a:cs typeface="+mn-ea"/>
                <a:sym typeface="Arial"/>
              </a:endParaRPr>
            </a:p>
          </p:txBody>
        </p:sp>
      </p:grpSp>
      <p:grpSp>
        <p:nvGrpSpPr>
          <p:cNvPr id="48" name="Group 135"/>
          <p:cNvGrpSpPr/>
          <p:nvPr/>
        </p:nvGrpSpPr>
        <p:grpSpPr>
          <a:xfrm>
            <a:off x="5811316" y="5059566"/>
            <a:ext cx="1998987" cy="1031241"/>
            <a:chOff x="552376" y="2667382"/>
            <a:chExt cx="1499240" cy="773431"/>
          </a:xfrm>
        </p:grpSpPr>
        <p:sp>
          <p:nvSpPr>
            <p:cNvPr id="49" name="Rectangle 26"/>
            <p:cNvSpPr>
              <a:spLocks/>
            </p:cNvSpPr>
            <p:nvPr/>
          </p:nvSpPr>
          <p:spPr bwMode="auto">
            <a:xfrm>
              <a:off x="552376" y="2850300"/>
              <a:ext cx="1499240" cy="5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a:lnSpc>
                  <a:spcPct val="150000"/>
                </a:lnSpc>
                <a:spcBef>
                  <a:spcPct val="0"/>
                </a:spcBef>
                <a:buNone/>
              </a:pPr>
              <a:endParaRPr lang="zh-CN" altLang="en-US" sz="1100" dirty="0">
                <a:solidFill>
                  <a:schemeClr val="tx1">
                    <a:lumMod val="75000"/>
                    <a:lumOff val="25000"/>
                  </a:schemeClr>
                </a:solidFill>
                <a:latin typeface="Arial"/>
                <a:ea typeface="微软雅黑"/>
                <a:sym typeface="Arial"/>
              </a:endParaRPr>
            </a:p>
          </p:txBody>
        </p:sp>
        <p:sp>
          <p:nvSpPr>
            <p:cNvPr id="50" name="Rectangle 27"/>
            <p:cNvSpPr>
              <a:spLocks/>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a:lnSpc>
                  <a:spcPct val="80000"/>
                </a:lnSpc>
              </a:pPr>
              <a:r>
                <a:rPr lang="zh-CN" altLang="en-US" sz="2133" b="1" dirty="0">
                  <a:solidFill>
                    <a:schemeClr val="tx1">
                      <a:lumMod val="85000"/>
                      <a:lumOff val="15000"/>
                    </a:schemeClr>
                  </a:solidFill>
                  <a:latin typeface="Arial"/>
                  <a:ea typeface="微软雅黑"/>
                  <a:cs typeface="+mn-ea"/>
                  <a:sym typeface="Arial"/>
                </a:rPr>
                <a:t>时间紧 任务重</a:t>
              </a:r>
              <a:endParaRPr lang="en-US" sz="2133" b="1" dirty="0">
                <a:solidFill>
                  <a:schemeClr val="tx1">
                    <a:lumMod val="85000"/>
                    <a:lumOff val="15000"/>
                  </a:schemeClr>
                </a:solidFill>
                <a:latin typeface="Arial"/>
                <a:ea typeface="微软雅黑"/>
                <a:cs typeface="+mn-ea"/>
                <a:sym typeface="Arial"/>
              </a:endParaRPr>
            </a:p>
          </p:txBody>
        </p:sp>
      </p:grpSp>
      <p:grpSp>
        <p:nvGrpSpPr>
          <p:cNvPr id="51" name="Group 138"/>
          <p:cNvGrpSpPr/>
          <p:nvPr/>
        </p:nvGrpSpPr>
        <p:grpSpPr>
          <a:xfrm>
            <a:off x="8186581" y="4447993"/>
            <a:ext cx="1998987" cy="1031241"/>
            <a:chOff x="552376" y="2667382"/>
            <a:chExt cx="1499240" cy="773431"/>
          </a:xfrm>
        </p:grpSpPr>
        <p:sp>
          <p:nvSpPr>
            <p:cNvPr id="52" name="Rectangle 26"/>
            <p:cNvSpPr>
              <a:spLocks/>
            </p:cNvSpPr>
            <p:nvPr/>
          </p:nvSpPr>
          <p:spPr bwMode="auto">
            <a:xfrm>
              <a:off x="552376" y="2850300"/>
              <a:ext cx="1499240" cy="5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a:lnSpc>
                  <a:spcPct val="150000"/>
                </a:lnSpc>
                <a:spcBef>
                  <a:spcPct val="0"/>
                </a:spcBef>
                <a:buNone/>
              </a:pPr>
              <a:endParaRPr lang="zh-CN" altLang="en-US" sz="1100" dirty="0">
                <a:solidFill>
                  <a:schemeClr val="tx1">
                    <a:lumMod val="75000"/>
                    <a:lumOff val="25000"/>
                  </a:schemeClr>
                </a:solidFill>
                <a:latin typeface="Arial"/>
                <a:ea typeface="微软雅黑"/>
                <a:sym typeface="Arial"/>
              </a:endParaRPr>
            </a:p>
          </p:txBody>
        </p:sp>
        <p:sp>
          <p:nvSpPr>
            <p:cNvPr id="53" name="Rectangle 27"/>
            <p:cNvSpPr>
              <a:spLocks/>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a:lnSpc>
                  <a:spcPct val="80000"/>
                </a:lnSpc>
              </a:pPr>
              <a:r>
                <a:rPr lang="zh-CN" altLang="en-US" sz="2133" b="1" dirty="0">
                  <a:solidFill>
                    <a:schemeClr val="tx1">
                      <a:lumMod val="85000"/>
                      <a:lumOff val="15000"/>
                    </a:schemeClr>
                  </a:solidFill>
                  <a:latin typeface="Arial"/>
                  <a:ea typeface="微软雅黑"/>
                  <a:cs typeface="+mn-ea"/>
                  <a:sym typeface="Arial"/>
                </a:rPr>
                <a:t>遇上文件结束符</a:t>
              </a:r>
              <a:endParaRPr lang="en-US" sz="2133" b="1" dirty="0">
                <a:solidFill>
                  <a:schemeClr val="tx1">
                    <a:lumMod val="85000"/>
                    <a:lumOff val="15000"/>
                  </a:schemeClr>
                </a:solidFill>
                <a:latin typeface="Arial"/>
                <a:ea typeface="微软雅黑"/>
                <a:cs typeface="+mn-ea"/>
                <a:sym typeface="Arial"/>
              </a:endParaRPr>
            </a:p>
          </p:txBody>
        </p:sp>
      </p:grpSp>
      <p:grpSp>
        <p:nvGrpSpPr>
          <p:cNvPr id="54" name="Group 141"/>
          <p:cNvGrpSpPr/>
          <p:nvPr/>
        </p:nvGrpSpPr>
        <p:grpSpPr>
          <a:xfrm>
            <a:off x="9679329" y="2610630"/>
            <a:ext cx="1998987" cy="1031241"/>
            <a:chOff x="552376" y="2667382"/>
            <a:chExt cx="1499240" cy="773431"/>
          </a:xfrm>
        </p:grpSpPr>
        <p:sp>
          <p:nvSpPr>
            <p:cNvPr id="55" name="Rectangle 26"/>
            <p:cNvSpPr>
              <a:spLocks/>
            </p:cNvSpPr>
            <p:nvPr/>
          </p:nvSpPr>
          <p:spPr bwMode="auto">
            <a:xfrm>
              <a:off x="552376" y="2850300"/>
              <a:ext cx="1499240" cy="5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a:lnSpc>
                  <a:spcPct val="150000"/>
                </a:lnSpc>
                <a:spcBef>
                  <a:spcPct val="0"/>
                </a:spcBef>
                <a:buNone/>
              </a:pPr>
              <a:endParaRPr lang="zh-CN" altLang="en-US" sz="1100" dirty="0">
                <a:solidFill>
                  <a:schemeClr val="tx1">
                    <a:lumMod val="75000"/>
                    <a:lumOff val="25000"/>
                  </a:schemeClr>
                </a:solidFill>
                <a:latin typeface="Arial"/>
                <a:ea typeface="微软雅黑"/>
                <a:sym typeface="Arial"/>
              </a:endParaRPr>
            </a:p>
          </p:txBody>
        </p:sp>
        <p:sp>
          <p:nvSpPr>
            <p:cNvPr id="56" name="Rectangle 27"/>
            <p:cNvSpPr>
              <a:spLocks/>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a:lnSpc>
                  <a:spcPct val="80000"/>
                </a:lnSpc>
              </a:pPr>
              <a:r>
                <a:rPr lang="zh-CN" altLang="en-US" sz="2133" b="1" dirty="0">
                  <a:solidFill>
                    <a:schemeClr val="tx1">
                      <a:lumMod val="85000"/>
                      <a:lumOff val="15000"/>
                    </a:schemeClr>
                  </a:solidFill>
                  <a:latin typeface="Arial"/>
                  <a:ea typeface="微软雅黑"/>
                  <a:cs typeface="+mn-ea"/>
                  <a:sym typeface="Arial"/>
                </a:rPr>
                <a:t>丰富 润色</a:t>
              </a:r>
              <a:endParaRPr lang="en-US" altLang="zh-CN" sz="2133" b="1" dirty="0">
                <a:solidFill>
                  <a:schemeClr val="tx1">
                    <a:lumMod val="85000"/>
                    <a:lumOff val="15000"/>
                  </a:schemeClr>
                </a:solidFill>
                <a:latin typeface="Arial"/>
                <a:ea typeface="微软雅黑"/>
                <a:cs typeface="+mn-ea"/>
                <a:sym typeface="Arial"/>
              </a:endParaRPr>
            </a:p>
            <a:p>
              <a:pPr algn="ctr">
                <a:lnSpc>
                  <a:spcPct val="80000"/>
                </a:lnSpc>
              </a:pPr>
              <a:r>
                <a:rPr lang="zh-CN" altLang="en-US" sz="2133" b="1" dirty="0">
                  <a:solidFill>
                    <a:schemeClr val="tx1">
                      <a:lumMod val="85000"/>
                      <a:lumOff val="15000"/>
                    </a:schemeClr>
                  </a:solidFill>
                  <a:latin typeface="Arial"/>
                  <a:ea typeface="微软雅黑"/>
                  <a:cs typeface="+mn-ea"/>
                  <a:sym typeface="Arial"/>
                </a:rPr>
                <a:t>完成项目</a:t>
              </a:r>
              <a:endParaRPr lang="en-US" sz="2133" b="1" dirty="0">
                <a:solidFill>
                  <a:schemeClr val="tx1">
                    <a:lumMod val="85000"/>
                    <a:lumOff val="15000"/>
                  </a:schemeClr>
                </a:solidFill>
                <a:latin typeface="Arial"/>
                <a:ea typeface="微软雅黑"/>
                <a:cs typeface="+mn-ea"/>
                <a:sym typeface="Arial"/>
              </a:endParaRPr>
            </a:p>
          </p:txBody>
        </p:sp>
      </p:grpSp>
      <p:grpSp>
        <p:nvGrpSpPr>
          <p:cNvPr id="57" name="Group 15"/>
          <p:cNvGrpSpPr/>
          <p:nvPr/>
        </p:nvGrpSpPr>
        <p:grpSpPr>
          <a:xfrm>
            <a:off x="8787096" y="3654524"/>
            <a:ext cx="623064" cy="623064"/>
            <a:chOff x="6590322" y="2740893"/>
            <a:chExt cx="467298" cy="467298"/>
          </a:xfrm>
        </p:grpSpPr>
        <p:sp>
          <p:nvSpPr>
            <p:cNvPr id="58" name="Freeform 11"/>
            <p:cNvSpPr>
              <a:spLocks/>
            </p:cNvSpPr>
            <p:nvPr/>
          </p:nvSpPr>
          <p:spPr bwMode="auto">
            <a:xfrm>
              <a:off x="6590322" y="2740893"/>
              <a:ext cx="467298" cy="467298"/>
            </a:xfrm>
            <a:custGeom>
              <a:avLst/>
              <a:gdLst>
                <a:gd name="T0" fmla="*/ 103 w 204"/>
                <a:gd name="T1" fmla="*/ 0 h 204"/>
                <a:gd name="T2" fmla="*/ 130 w 204"/>
                <a:gd name="T3" fmla="*/ 3 h 204"/>
                <a:gd name="T4" fmla="*/ 153 w 204"/>
                <a:gd name="T5" fmla="*/ 13 h 204"/>
                <a:gd name="T6" fmla="*/ 174 w 204"/>
                <a:gd name="T7" fmla="*/ 30 h 204"/>
                <a:gd name="T8" fmla="*/ 191 w 204"/>
                <a:gd name="T9" fmla="*/ 51 h 204"/>
                <a:gd name="T10" fmla="*/ 201 w 204"/>
                <a:gd name="T11" fmla="*/ 74 h 204"/>
                <a:gd name="T12" fmla="*/ 204 w 204"/>
                <a:gd name="T13" fmla="*/ 101 h 204"/>
                <a:gd name="T14" fmla="*/ 201 w 204"/>
                <a:gd name="T15" fmla="*/ 128 h 204"/>
                <a:gd name="T16" fmla="*/ 191 w 204"/>
                <a:gd name="T17" fmla="*/ 153 h 204"/>
                <a:gd name="T18" fmla="*/ 174 w 204"/>
                <a:gd name="T19" fmla="*/ 174 h 204"/>
                <a:gd name="T20" fmla="*/ 153 w 204"/>
                <a:gd name="T21" fmla="*/ 189 h 204"/>
                <a:gd name="T22" fmla="*/ 130 w 204"/>
                <a:gd name="T23" fmla="*/ 199 h 204"/>
                <a:gd name="T24" fmla="*/ 103 w 204"/>
                <a:gd name="T25" fmla="*/ 204 h 204"/>
                <a:gd name="T26" fmla="*/ 76 w 204"/>
                <a:gd name="T27" fmla="*/ 199 h 204"/>
                <a:gd name="T28" fmla="*/ 51 w 204"/>
                <a:gd name="T29" fmla="*/ 189 h 204"/>
                <a:gd name="T30" fmla="*/ 30 w 204"/>
                <a:gd name="T31" fmla="*/ 174 h 204"/>
                <a:gd name="T32" fmla="*/ 15 w 204"/>
                <a:gd name="T33" fmla="*/ 153 h 204"/>
                <a:gd name="T34" fmla="*/ 5 w 204"/>
                <a:gd name="T35" fmla="*/ 128 h 204"/>
                <a:gd name="T36" fmla="*/ 0 w 204"/>
                <a:gd name="T37" fmla="*/ 101 h 204"/>
                <a:gd name="T38" fmla="*/ 5 w 204"/>
                <a:gd name="T39" fmla="*/ 74 h 204"/>
                <a:gd name="T40" fmla="*/ 15 w 204"/>
                <a:gd name="T41" fmla="*/ 51 h 204"/>
                <a:gd name="T42" fmla="*/ 30 w 204"/>
                <a:gd name="T43" fmla="*/ 30 h 204"/>
                <a:gd name="T44" fmla="*/ 51 w 204"/>
                <a:gd name="T45" fmla="*/ 13 h 204"/>
                <a:gd name="T46" fmla="*/ 76 w 204"/>
                <a:gd name="T47" fmla="*/ 3 h 204"/>
                <a:gd name="T48" fmla="*/ 103 w 204"/>
                <a:gd name="T4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204">
                  <a:moveTo>
                    <a:pt x="103" y="0"/>
                  </a:moveTo>
                  <a:lnTo>
                    <a:pt x="130" y="3"/>
                  </a:lnTo>
                  <a:lnTo>
                    <a:pt x="153" y="13"/>
                  </a:lnTo>
                  <a:lnTo>
                    <a:pt x="174" y="30"/>
                  </a:lnTo>
                  <a:lnTo>
                    <a:pt x="191" y="51"/>
                  </a:lnTo>
                  <a:lnTo>
                    <a:pt x="201" y="74"/>
                  </a:lnTo>
                  <a:lnTo>
                    <a:pt x="204" y="101"/>
                  </a:lnTo>
                  <a:lnTo>
                    <a:pt x="201" y="128"/>
                  </a:lnTo>
                  <a:lnTo>
                    <a:pt x="191" y="153"/>
                  </a:lnTo>
                  <a:lnTo>
                    <a:pt x="174" y="174"/>
                  </a:lnTo>
                  <a:lnTo>
                    <a:pt x="153" y="189"/>
                  </a:lnTo>
                  <a:lnTo>
                    <a:pt x="130" y="199"/>
                  </a:lnTo>
                  <a:lnTo>
                    <a:pt x="103" y="204"/>
                  </a:lnTo>
                  <a:lnTo>
                    <a:pt x="76" y="199"/>
                  </a:lnTo>
                  <a:lnTo>
                    <a:pt x="51" y="189"/>
                  </a:lnTo>
                  <a:lnTo>
                    <a:pt x="30" y="174"/>
                  </a:lnTo>
                  <a:lnTo>
                    <a:pt x="15" y="153"/>
                  </a:lnTo>
                  <a:lnTo>
                    <a:pt x="5" y="128"/>
                  </a:lnTo>
                  <a:lnTo>
                    <a:pt x="0" y="101"/>
                  </a:lnTo>
                  <a:lnTo>
                    <a:pt x="5" y="74"/>
                  </a:lnTo>
                  <a:lnTo>
                    <a:pt x="15" y="51"/>
                  </a:lnTo>
                  <a:lnTo>
                    <a:pt x="30" y="30"/>
                  </a:lnTo>
                  <a:lnTo>
                    <a:pt x="51" y="13"/>
                  </a:lnTo>
                  <a:lnTo>
                    <a:pt x="76" y="3"/>
                  </a:lnTo>
                  <a:lnTo>
                    <a:pt x="103" y="0"/>
                  </a:lnTo>
                  <a:close/>
                </a:path>
              </a:pathLst>
            </a:custGeom>
            <a:solidFill>
              <a:schemeClr val="tx1">
                <a:lumMod val="75000"/>
                <a:lumOff val="25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cs typeface="+mn-ea"/>
                <a:sym typeface="Arial"/>
              </a:endParaRPr>
            </a:p>
          </p:txBody>
        </p:sp>
        <p:sp>
          <p:nvSpPr>
            <p:cNvPr id="59" name="Freeform 6"/>
            <p:cNvSpPr>
              <a:spLocks noEditPoints="1"/>
            </p:cNvSpPr>
            <p:nvPr/>
          </p:nvSpPr>
          <p:spPr bwMode="auto">
            <a:xfrm>
              <a:off x="6661500" y="2865381"/>
              <a:ext cx="318518" cy="211972"/>
            </a:xfrm>
            <a:custGeom>
              <a:avLst/>
              <a:gdLst>
                <a:gd name="T0" fmla="*/ 176 w 176"/>
                <a:gd name="T1" fmla="*/ 99 h 117"/>
                <a:gd name="T2" fmla="*/ 176 w 176"/>
                <a:gd name="T3" fmla="*/ 108 h 117"/>
                <a:gd name="T4" fmla="*/ 161 w 176"/>
                <a:gd name="T5" fmla="*/ 117 h 117"/>
                <a:gd name="T6" fmla="*/ 15 w 176"/>
                <a:gd name="T7" fmla="*/ 117 h 117"/>
                <a:gd name="T8" fmla="*/ 0 w 176"/>
                <a:gd name="T9" fmla="*/ 108 h 117"/>
                <a:gd name="T10" fmla="*/ 0 w 176"/>
                <a:gd name="T11" fmla="*/ 99 h 117"/>
                <a:gd name="T12" fmla="*/ 15 w 176"/>
                <a:gd name="T13" fmla="*/ 99 h 117"/>
                <a:gd name="T14" fmla="*/ 161 w 176"/>
                <a:gd name="T15" fmla="*/ 99 h 117"/>
                <a:gd name="T16" fmla="*/ 176 w 176"/>
                <a:gd name="T17" fmla="*/ 99 h 117"/>
                <a:gd name="T18" fmla="*/ 24 w 176"/>
                <a:gd name="T19" fmla="*/ 79 h 117"/>
                <a:gd name="T20" fmla="*/ 24 w 176"/>
                <a:gd name="T21" fmla="*/ 14 h 117"/>
                <a:gd name="T22" fmla="*/ 38 w 176"/>
                <a:gd name="T23" fmla="*/ 0 h 117"/>
                <a:gd name="T24" fmla="*/ 138 w 176"/>
                <a:gd name="T25" fmla="*/ 0 h 117"/>
                <a:gd name="T26" fmla="*/ 152 w 176"/>
                <a:gd name="T27" fmla="*/ 14 h 117"/>
                <a:gd name="T28" fmla="*/ 152 w 176"/>
                <a:gd name="T29" fmla="*/ 79 h 117"/>
                <a:gd name="T30" fmla="*/ 138 w 176"/>
                <a:gd name="T31" fmla="*/ 93 h 117"/>
                <a:gd name="T32" fmla="*/ 38 w 176"/>
                <a:gd name="T33" fmla="*/ 93 h 117"/>
                <a:gd name="T34" fmla="*/ 24 w 176"/>
                <a:gd name="T35" fmla="*/ 79 h 117"/>
                <a:gd name="T36" fmla="*/ 35 w 176"/>
                <a:gd name="T37" fmla="*/ 79 h 117"/>
                <a:gd name="T38" fmla="*/ 38 w 176"/>
                <a:gd name="T39" fmla="*/ 82 h 117"/>
                <a:gd name="T40" fmla="*/ 138 w 176"/>
                <a:gd name="T41" fmla="*/ 82 h 117"/>
                <a:gd name="T42" fmla="*/ 141 w 176"/>
                <a:gd name="T43" fmla="*/ 79 h 117"/>
                <a:gd name="T44" fmla="*/ 141 w 176"/>
                <a:gd name="T45" fmla="*/ 14 h 117"/>
                <a:gd name="T46" fmla="*/ 138 w 176"/>
                <a:gd name="T47" fmla="*/ 11 h 117"/>
                <a:gd name="T48" fmla="*/ 38 w 176"/>
                <a:gd name="T49" fmla="*/ 11 h 117"/>
                <a:gd name="T50" fmla="*/ 35 w 176"/>
                <a:gd name="T51" fmla="*/ 14 h 117"/>
                <a:gd name="T52" fmla="*/ 35 w 176"/>
                <a:gd name="T53" fmla="*/ 79 h 117"/>
                <a:gd name="T54" fmla="*/ 97 w 176"/>
                <a:gd name="T55" fmla="*/ 107 h 117"/>
                <a:gd name="T56" fmla="*/ 95 w 176"/>
                <a:gd name="T57" fmla="*/ 105 h 117"/>
                <a:gd name="T58" fmla="*/ 81 w 176"/>
                <a:gd name="T59" fmla="*/ 105 h 117"/>
                <a:gd name="T60" fmla="*/ 79 w 176"/>
                <a:gd name="T61" fmla="*/ 107 h 117"/>
                <a:gd name="T62" fmla="*/ 81 w 176"/>
                <a:gd name="T63" fmla="*/ 108 h 117"/>
                <a:gd name="T64" fmla="*/ 95 w 176"/>
                <a:gd name="T65" fmla="*/ 108 h 117"/>
                <a:gd name="T66" fmla="*/ 97 w 176"/>
                <a:gd name="T67" fmla="*/ 10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17">
                  <a:moveTo>
                    <a:pt x="176" y="99"/>
                  </a:moveTo>
                  <a:cubicBezTo>
                    <a:pt x="176" y="108"/>
                    <a:pt x="176" y="108"/>
                    <a:pt x="176" y="108"/>
                  </a:cubicBezTo>
                  <a:cubicBezTo>
                    <a:pt x="176" y="113"/>
                    <a:pt x="169" y="117"/>
                    <a:pt x="161" y="117"/>
                  </a:cubicBezTo>
                  <a:cubicBezTo>
                    <a:pt x="15" y="117"/>
                    <a:pt x="15" y="117"/>
                    <a:pt x="15" y="117"/>
                  </a:cubicBezTo>
                  <a:cubicBezTo>
                    <a:pt x="7" y="117"/>
                    <a:pt x="0" y="113"/>
                    <a:pt x="0" y="108"/>
                  </a:cubicBezTo>
                  <a:cubicBezTo>
                    <a:pt x="0" y="99"/>
                    <a:pt x="0" y="99"/>
                    <a:pt x="0" y="99"/>
                  </a:cubicBezTo>
                  <a:cubicBezTo>
                    <a:pt x="15" y="99"/>
                    <a:pt x="15" y="99"/>
                    <a:pt x="15" y="99"/>
                  </a:cubicBezTo>
                  <a:cubicBezTo>
                    <a:pt x="161" y="99"/>
                    <a:pt x="161" y="99"/>
                    <a:pt x="161" y="99"/>
                  </a:cubicBezTo>
                  <a:lnTo>
                    <a:pt x="176" y="99"/>
                  </a:lnTo>
                  <a:close/>
                  <a:moveTo>
                    <a:pt x="24" y="79"/>
                  </a:moveTo>
                  <a:cubicBezTo>
                    <a:pt x="24" y="14"/>
                    <a:pt x="24" y="14"/>
                    <a:pt x="24" y="14"/>
                  </a:cubicBezTo>
                  <a:cubicBezTo>
                    <a:pt x="24" y="6"/>
                    <a:pt x="30" y="0"/>
                    <a:pt x="38" y="0"/>
                  </a:cubicBezTo>
                  <a:cubicBezTo>
                    <a:pt x="138" y="0"/>
                    <a:pt x="138" y="0"/>
                    <a:pt x="138" y="0"/>
                  </a:cubicBezTo>
                  <a:cubicBezTo>
                    <a:pt x="146" y="0"/>
                    <a:pt x="152" y="6"/>
                    <a:pt x="152" y="14"/>
                  </a:cubicBezTo>
                  <a:cubicBezTo>
                    <a:pt x="152" y="79"/>
                    <a:pt x="152" y="79"/>
                    <a:pt x="152" y="79"/>
                  </a:cubicBezTo>
                  <a:cubicBezTo>
                    <a:pt x="152" y="87"/>
                    <a:pt x="146" y="93"/>
                    <a:pt x="138" y="93"/>
                  </a:cubicBezTo>
                  <a:cubicBezTo>
                    <a:pt x="38" y="93"/>
                    <a:pt x="38" y="93"/>
                    <a:pt x="38" y="93"/>
                  </a:cubicBezTo>
                  <a:cubicBezTo>
                    <a:pt x="30" y="93"/>
                    <a:pt x="24" y="87"/>
                    <a:pt x="24" y="79"/>
                  </a:cubicBezTo>
                  <a:close/>
                  <a:moveTo>
                    <a:pt x="35" y="79"/>
                  </a:moveTo>
                  <a:cubicBezTo>
                    <a:pt x="35" y="80"/>
                    <a:pt x="37" y="82"/>
                    <a:pt x="38" y="82"/>
                  </a:cubicBezTo>
                  <a:cubicBezTo>
                    <a:pt x="138" y="82"/>
                    <a:pt x="138" y="82"/>
                    <a:pt x="138" y="82"/>
                  </a:cubicBezTo>
                  <a:cubicBezTo>
                    <a:pt x="139" y="82"/>
                    <a:pt x="141" y="80"/>
                    <a:pt x="141" y="79"/>
                  </a:cubicBezTo>
                  <a:cubicBezTo>
                    <a:pt x="141" y="14"/>
                    <a:pt x="141" y="14"/>
                    <a:pt x="141" y="14"/>
                  </a:cubicBezTo>
                  <a:cubicBezTo>
                    <a:pt x="141" y="13"/>
                    <a:pt x="139" y="11"/>
                    <a:pt x="138" y="11"/>
                  </a:cubicBezTo>
                  <a:cubicBezTo>
                    <a:pt x="38" y="11"/>
                    <a:pt x="38" y="11"/>
                    <a:pt x="38" y="11"/>
                  </a:cubicBezTo>
                  <a:cubicBezTo>
                    <a:pt x="37" y="11"/>
                    <a:pt x="35" y="13"/>
                    <a:pt x="35" y="14"/>
                  </a:cubicBezTo>
                  <a:lnTo>
                    <a:pt x="35" y="79"/>
                  </a:lnTo>
                  <a:close/>
                  <a:moveTo>
                    <a:pt x="97" y="107"/>
                  </a:moveTo>
                  <a:cubicBezTo>
                    <a:pt x="97" y="106"/>
                    <a:pt x="96" y="105"/>
                    <a:pt x="95" y="105"/>
                  </a:cubicBezTo>
                  <a:cubicBezTo>
                    <a:pt x="81" y="105"/>
                    <a:pt x="81" y="105"/>
                    <a:pt x="81" y="105"/>
                  </a:cubicBezTo>
                  <a:cubicBezTo>
                    <a:pt x="80" y="105"/>
                    <a:pt x="79" y="106"/>
                    <a:pt x="79" y="107"/>
                  </a:cubicBezTo>
                  <a:cubicBezTo>
                    <a:pt x="79" y="107"/>
                    <a:pt x="80" y="108"/>
                    <a:pt x="81" y="108"/>
                  </a:cubicBezTo>
                  <a:cubicBezTo>
                    <a:pt x="95" y="108"/>
                    <a:pt x="95" y="108"/>
                    <a:pt x="95" y="108"/>
                  </a:cubicBezTo>
                  <a:cubicBezTo>
                    <a:pt x="96" y="108"/>
                    <a:pt x="97" y="107"/>
                    <a:pt x="97" y="107"/>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cs typeface="+mn-ea"/>
                <a:sym typeface="Arial"/>
              </a:endParaRPr>
            </a:p>
          </p:txBody>
        </p:sp>
      </p:grpSp>
      <p:grpSp>
        <p:nvGrpSpPr>
          <p:cNvPr id="60" name="Group 1"/>
          <p:cNvGrpSpPr/>
          <p:nvPr/>
        </p:nvGrpSpPr>
        <p:grpSpPr>
          <a:xfrm>
            <a:off x="1421444" y="2424891"/>
            <a:ext cx="620009" cy="623064"/>
            <a:chOff x="1066082" y="1818668"/>
            <a:chExt cx="465007" cy="467298"/>
          </a:xfrm>
        </p:grpSpPr>
        <p:sp>
          <p:nvSpPr>
            <p:cNvPr id="61" name="Freeform 7"/>
            <p:cNvSpPr>
              <a:spLocks/>
            </p:cNvSpPr>
            <p:nvPr/>
          </p:nvSpPr>
          <p:spPr bwMode="auto">
            <a:xfrm>
              <a:off x="1066082" y="1818668"/>
              <a:ext cx="465007" cy="467298"/>
            </a:xfrm>
            <a:custGeom>
              <a:avLst/>
              <a:gdLst>
                <a:gd name="T0" fmla="*/ 102 w 203"/>
                <a:gd name="T1" fmla="*/ 0 h 204"/>
                <a:gd name="T2" fmla="*/ 129 w 203"/>
                <a:gd name="T3" fmla="*/ 3 h 204"/>
                <a:gd name="T4" fmla="*/ 153 w 203"/>
                <a:gd name="T5" fmla="*/ 13 h 204"/>
                <a:gd name="T6" fmla="*/ 174 w 203"/>
                <a:gd name="T7" fmla="*/ 30 h 204"/>
                <a:gd name="T8" fmla="*/ 190 w 203"/>
                <a:gd name="T9" fmla="*/ 50 h 204"/>
                <a:gd name="T10" fmla="*/ 200 w 203"/>
                <a:gd name="T11" fmla="*/ 74 h 204"/>
                <a:gd name="T12" fmla="*/ 203 w 203"/>
                <a:gd name="T13" fmla="*/ 102 h 204"/>
                <a:gd name="T14" fmla="*/ 200 w 203"/>
                <a:gd name="T15" fmla="*/ 129 h 204"/>
                <a:gd name="T16" fmla="*/ 190 w 203"/>
                <a:gd name="T17" fmla="*/ 153 h 204"/>
                <a:gd name="T18" fmla="*/ 174 w 203"/>
                <a:gd name="T19" fmla="*/ 174 h 204"/>
                <a:gd name="T20" fmla="*/ 153 w 203"/>
                <a:gd name="T21" fmla="*/ 190 h 204"/>
                <a:gd name="T22" fmla="*/ 129 w 203"/>
                <a:gd name="T23" fmla="*/ 201 h 204"/>
                <a:gd name="T24" fmla="*/ 102 w 203"/>
                <a:gd name="T25" fmla="*/ 204 h 204"/>
                <a:gd name="T26" fmla="*/ 74 w 203"/>
                <a:gd name="T27" fmla="*/ 201 h 204"/>
                <a:gd name="T28" fmla="*/ 50 w 203"/>
                <a:gd name="T29" fmla="*/ 190 h 204"/>
                <a:gd name="T30" fmla="*/ 30 w 203"/>
                <a:gd name="T31" fmla="*/ 174 h 204"/>
                <a:gd name="T32" fmla="*/ 13 w 203"/>
                <a:gd name="T33" fmla="*/ 153 h 204"/>
                <a:gd name="T34" fmla="*/ 3 w 203"/>
                <a:gd name="T35" fmla="*/ 129 h 204"/>
                <a:gd name="T36" fmla="*/ 0 w 203"/>
                <a:gd name="T37" fmla="*/ 102 h 204"/>
                <a:gd name="T38" fmla="*/ 3 w 203"/>
                <a:gd name="T39" fmla="*/ 74 h 204"/>
                <a:gd name="T40" fmla="*/ 13 w 203"/>
                <a:gd name="T41" fmla="*/ 50 h 204"/>
                <a:gd name="T42" fmla="*/ 30 w 203"/>
                <a:gd name="T43" fmla="*/ 30 h 204"/>
                <a:gd name="T44" fmla="*/ 50 w 203"/>
                <a:gd name="T45" fmla="*/ 13 h 204"/>
                <a:gd name="T46" fmla="*/ 74 w 203"/>
                <a:gd name="T47" fmla="*/ 3 h 204"/>
                <a:gd name="T48" fmla="*/ 102 w 203"/>
                <a:gd name="T4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4">
                  <a:moveTo>
                    <a:pt x="102" y="0"/>
                  </a:moveTo>
                  <a:lnTo>
                    <a:pt x="129" y="3"/>
                  </a:lnTo>
                  <a:lnTo>
                    <a:pt x="153" y="13"/>
                  </a:lnTo>
                  <a:lnTo>
                    <a:pt x="174" y="30"/>
                  </a:lnTo>
                  <a:lnTo>
                    <a:pt x="190" y="50"/>
                  </a:lnTo>
                  <a:lnTo>
                    <a:pt x="200" y="74"/>
                  </a:lnTo>
                  <a:lnTo>
                    <a:pt x="203" y="102"/>
                  </a:lnTo>
                  <a:lnTo>
                    <a:pt x="200" y="129"/>
                  </a:lnTo>
                  <a:lnTo>
                    <a:pt x="190" y="153"/>
                  </a:lnTo>
                  <a:lnTo>
                    <a:pt x="174" y="174"/>
                  </a:lnTo>
                  <a:lnTo>
                    <a:pt x="153" y="190"/>
                  </a:lnTo>
                  <a:lnTo>
                    <a:pt x="129" y="201"/>
                  </a:lnTo>
                  <a:lnTo>
                    <a:pt x="102" y="204"/>
                  </a:lnTo>
                  <a:lnTo>
                    <a:pt x="74" y="201"/>
                  </a:lnTo>
                  <a:lnTo>
                    <a:pt x="50" y="190"/>
                  </a:lnTo>
                  <a:lnTo>
                    <a:pt x="30" y="174"/>
                  </a:lnTo>
                  <a:lnTo>
                    <a:pt x="13" y="153"/>
                  </a:lnTo>
                  <a:lnTo>
                    <a:pt x="3" y="129"/>
                  </a:lnTo>
                  <a:lnTo>
                    <a:pt x="0" y="102"/>
                  </a:lnTo>
                  <a:lnTo>
                    <a:pt x="3" y="74"/>
                  </a:lnTo>
                  <a:lnTo>
                    <a:pt x="13" y="50"/>
                  </a:lnTo>
                  <a:lnTo>
                    <a:pt x="30" y="30"/>
                  </a:lnTo>
                  <a:lnTo>
                    <a:pt x="50" y="13"/>
                  </a:lnTo>
                  <a:lnTo>
                    <a:pt x="74" y="3"/>
                  </a:lnTo>
                  <a:lnTo>
                    <a:pt x="102" y="0"/>
                  </a:lnTo>
                  <a:close/>
                </a:path>
              </a:pathLst>
            </a:custGeom>
            <a:solidFill>
              <a:schemeClr val="tx1">
                <a:lumMod val="75000"/>
                <a:lumOff val="25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cs typeface="+mn-ea"/>
                <a:sym typeface="Arial"/>
              </a:endParaRPr>
            </a:p>
          </p:txBody>
        </p:sp>
        <p:sp>
          <p:nvSpPr>
            <p:cNvPr id="62" name="Freeform 7"/>
            <p:cNvSpPr>
              <a:spLocks noEditPoints="1"/>
            </p:cNvSpPr>
            <p:nvPr/>
          </p:nvSpPr>
          <p:spPr bwMode="auto">
            <a:xfrm>
              <a:off x="1145360" y="1919614"/>
              <a:ext cx="299574" cy="277578"/>
            </a:xfrm>
            <a:custGeom>
              <a:avLst/>
              <a:gdLst>
                <a:gd name="T0" fmla="*/ 31 w 177"/>
                <a:gd name="T1" fmla="*/ 94 h 164"/>
                <a:gd name="T2" fmla="*/ 19 w 177"/>
                <a:gd name="T3" fmla="*/ 94 h 164"/>
                <a:gd name="T4" fmla="*/ 1 w 177"/>
                <a:gd name="T5" fmla="*/ 79 h 164"/>
                <a:gd name="T6" fmla="*/ 12 w 177"/>
                <a:gd name="T7" fmla="*/ 47 h 164"/>
                <a:gd name="T8" fmla="*/ 36 w 177"/>
                <a:gd name="T9" fmla="*/ 55 h 164"/>
                <a:gd name="T10" fmla="*/ 48 w 177"/>
                <a:gd name="T11" fmla="*/ 52 h 164"/>
                <a:gd name="T12" fmla="*/ 48 w 177"/>
                <a:gd name="T13" fmla="*/ 59 h 164"/>
                <a:gd name="T14" fmla="*/ 55 w 177"/>
                <a:gd name="T15" fmla="*/ 82 h 164"/>
                <a:gd name="T16" fmla="*/ 31 w 177"/>
                <a:gd name="T17" fmla="*/ 94 h 164"/>
                <a:gd name="T18" fmla="*/ 36 w 177"/>
                <a:gd name="T19" fmla="*/ 47 h 164"/>
                <a:gd name="T20" fmla="*/ 12 w 177"/>
                <a:gd name="T21" fmla="*/ 23 h 164"/>
                <a:gd name="T22" fmla="*/ 36 w 177"/>
                <a:gd name="T23" fmla="*/ 0 h 164"/>
                <a:gd name="T24" fmla="*/ 59 w 177"/>
                <a:gd name="T25" fmla="*/ 23 h 164"/>
                <a:gd name="T26" fmla="*/ 36 w 177"/>
                <a:gd name="T27" fmla="*/ 47 h 164"/>
                <a:gd name="T28" fmla="*/ 129 w 177"/>
                <a:gd name="T29" fmla="*/ 164 h 164"/>
                <a:gd name="T30" fmla="*/ 49 w 177"/>
                <a:gd name="T31" fmla="*/ 164 h 164"/>
                <a:gd name="T32" fmla="*/ 24 w 177"/>
                <a:gd name="T33" fmla="*/ 140 h 164"/>
                <a:gd name="T34" fmla="*/ 56 w 177"/>
                <a:gd name="T35" fmla="*/ 88 h 164"/>
                <a:gd name="T36" fmla="*/ 89 w 177"/>
                <a:gd name="T37" fmla="*/ 101 h 164"/>
                <a:gd name="T38" fmla="*/ 121 w 177"/>
                <a:gd name="T39" fmla="*/ 88 h 164"/>
                <a:gd name="T40" fmla="*/ 153 w 177"/>
                <a:gd name="T41" fmla="*/ 140 h 164"/>
                <a:gd name="T42" fmla="*/ 129 w 177"/>
                <a:gd name="T43" fmla="*/ 164 h 164"/>
                <a:gd name="T44" fmla="*/ 89 w 177"/>
                <a:gd name="T45" fmla="*/ 94 h 164"/>
                <a:gd name="T46" fmla="*/ 53 w 177"/>
                <a:gd name="T47" fmla="*/ 59 h 164"/>
                <a:gd name="T48" fmla="*/ 89 w 177"/>
                <a:gd name="T49" fmla="*/ 23 h 164"/>
                <a:gd name="T50" fmla="*/ 124 w 177"/>
                <a:gd name="T51" fmla="*/ 59 h 164"/>
                <a:gd name="T52" fmla="*/ 89 w 177"/>
                <a:gd name="T53" fmla="*/ 94 h 164"/>
                <a:gd name="T54" fmla="*/ 141 w 177"/>
                <a:gd name="T55" fmla="*/ 47 h 164"/>
                <a:gd name="T56" fmla="*/ 118 w 177"/>
                <a:gd name="T57" fmla="*/ 23 h 164"/>
                <a:gd name="T58" fmla="*/ 141 w 177"/>
                <a:gd name="T59" fmla="*/ 0 h 164"/>
                <a:gd name="T60" fmla="*/ 165 w 177"/>
                <a:gd name="T61" fmla="*/ 23 h 164"/>
                <a:gd name="T62" fmla="*/ 141 w 177"/>
                <a:gd name="T63" fmla="*/ 47 h 164"/>
                <a:gd name="T64" fmla="*/ 159 w 177"/>
                <a:gd name="T65" fmla="*/ 94 h 164"/>
                <a:gd name="T66" fmla="*/ 146 w 177"/>
                <a:gd name="T67" fmla="*/ 94 h 164"/>
                <a:gd name="T68" fmla="*/ 122 w 177"/>
                <a:gd name="T69" fmla="*/ 82 h 164"/>
                <a:gd name="T70" fmla="*/ 130 w 177"/>
                <a:gd name="T71" fmla="*/ 59 h 164"/>
                <a:gd name="T72" fmla="*/ 129 w 177"/>
                <a:gd name="T73" fmla="*/ 52 h 164"/>
                <a:gd name="T74" fmla="*/ 141 w 177"/>
                <a:gd name="T75" fmla="*/ 55 h 164"/>
                <a:gd name="T76" fmla="*/ 165 w 177"/>
                <a:gd name="T77" fmla="*/ 47 h 164"/>
                <a:gd name="T78" fmla="*/ 177 w 177"/>
                <a:gd name="T79" fmla="*/ 79 h 164"/>
                <a:gd name="T80" fmla="*/ 159 w 177"/>
                <a:gd name="T81" fmla="*/ 9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7" h="164">
                  <a:moveTo>
                    <a:pt x="31" y="94"/>
                  </a:moveTo>
                  <a:cubicBezTo>
                    <a:pt x="19" y="94"/>
                    <a:pt x="19" y="94"/>
                    <a:pt x="19" y="94"/>
                  </a:cubicBezTo>
                  <a:cubicBezTo>
                    <a:pt x="9" y="94"/>
                    <a:pt x="1" y="89"/>
                    <a:pt x="1" y="79"/>
                  </a:cubicBezTo>
                  <a:cubicBezTo>
                    <a:pt x="1" y="72"/>
                    <a:pt x="0" y="47"/>
                    <a:pt x="12" y="47"/>
                  </a:cubicBezTo>
                  <a:cubicBezTo>
                    <a:pt x="14" y="47"/>
                    <a:pt x="24" y="55"/>
                    <a:pt x="36" y="55"/>
                  </a:cubicBezTo>
                  <a:cubicBezTo>
                    <a:pt x="40" y="55"/>
                    <a:pt x="44" y="54"/>
                    <a:pt x="48" y="52"/>
                  </a:cubicBezTo>
                  <a:cubicBezTo>
                    <a:pt x="48" y="54"/>
                    <a:pt x="48" y="57"/>
                    <a:pt x="48" y="59"/>
                  </a:cubicBezTo>
                  <a:cubicBezTo>
                    <a:pt x="48" y="67"/>
                    <a:pt x="50" y="75"/>
                    <a:pt x="55" y="82"/>
                  </a:cubicBezTo>
                  <a:cubicBezTo>
                    <a:pt x="46" y="82"/>
                    <a:pt x="37" y="86"/>
                    <a:pt x="31" y="94"/>
                  </a:cubicBezTo>
                  <a:close/>
                  <a:moveTo>
                    <a:pt x="36" y="47"/>
                  </a:moveTo>
                  <a:cubicBezTo>
                    <a:pt x="23" y="47"/>
                    <a:pt x="12" y="36"/>
                    <a:pt x="12" y="23"/>
                  </a:cubicBezTo>
                  <a:cubicBezTo>
                    <a:pt x="12" y="10"/>
                    <a:pt x="23" y="0"/>
                    <a:pt x="36" y="0"/>
                  </a:cubicBezTo>
                  <a:cubicBezTo>
                    <a:pt x="49" y="0"/>
                    <a:pt x="59" y="10"/>
                    <a:pt x="59" y="23"/>
                  </a:cubicBezTo>
                  <a:cubicBezTo>
                    <a:pt x="59" y="36"/>
                    <a:pt x="49" y="47"/>
                    <a:pt x="36" y="47"/>
                  </a:cubicBezTo>
                  <a:close/>
                  <a:moveTo>
                    <a:pt x="129" y="164"/>
                  </a:moveTo>
                  <a:cubicBezTo>
                    <a:pt x="49" y="164"/>
                    <a:pt x="49" y="164"/>
                    <a:pt x="49" y="164"/>
                  </a:cubicBezTo>
                  <a:cubicBezTo>
                    <a:pt x="34" y="164"/>
                    <a:pt x="24" y="155"/>
                    <a:pt x="24" y="140"/>
                  </a:cubicBezTo>
                  <a:cubicBezTo>
                    <a:pt x="24" y="120"/>
                    <a:pt x="29" y="88"/>
                    <a:pt x="56" y="88"/>
                  </a:cubicBezTo>
                  <a:cubicBezTo>
                    <a:pt x="59" y="88"/>
                    <a:pt x="70" y="101"/>
                    <a:pt x="89" y="101"/>
                  </a:cubicBezTo>
                  <a:cubicBezTo>
                    <a:pt x="107" y="101"/>
                    <a:pt x="118" y="88"/>
                    <a:pt x="121" y="88"/>
                  </a:cubicBezTo>
                  <a:cubicBezTo>
                    <a:pt x="148" y="88"/>
                    <a:pt x="153" y="120"/>
                    <a:pt x="153" y="140"/>
                  </a:cubicBezTo>
                  <a:cubicBezTo>
                    <a:pt x="153" y="155"/>
                    <a:pt x="143" y="164"/>
                    <a:pt x="129" y="164"/>
                  </a:cubicBezTo>
                  <a:close/>
                  <a:moveTo>
                    <a:pt x="89" y="94"/>
                  </a:moveTo>
                  <a:cubicBezTo>
                    <a:pt x="69" y="94"/>
                    <a:pt x="53" y="78"/>
                    <a:pt x="53" y="59"/>
                  </a:cubicBezTo>
                  <a:cubicBezTo>
                    <a:pt x="53" y="39"/>
                    <a:pt x="69" y="23"/>
                    <a:pt x="89" y="23"/>
                  </a:cubicBezTo>
                  <a:cubicBezTo>
                    <a:pt x="108" y="23"/>
                    <a:pt x="124" y="39"/>
                    <a:pt x="124" y="59"/>
                  </a:cubicBezTo>
                  <a:cubicBezTo>
                    <a:pt x="124" y="78"/>
                    <a:pt x="108" y="94"/>
                    <a:pt x="89" y="94"/>
                  </a:cubicBezTo>
                  <a:close/>
                  <a:moveTo>
                    <a:pt x="141" y="47"/>
                  </a:moveTo>
                  <a:cubicBezTo>
                    <a:pt x="128" y="47"/>
                    <a:pt x="118" y="36"/>
                    <a:pt x="118" y="23"/>
                  </a:cubicBezTo>
                  <a:cubicBezTo>
                    <a:pt x="118" y="10"/>
                    <a:pt x="128" y="0"/>
                    <a:pt x="141" y="0"/>
                  </a:cubicBezTo>
                  <a:cubicBezTo>
                    <a:pt x="154" y="0"/>
                    <a:pt x="165" y="10"/>
                    <a:pt x="165" y="23"/>
                  </a:cubicBezTo>
                  <a:cubicBezTo>
                    <a:pt x="165" y="36"/>
                    <a:pt x="154" y="47"/>
                    <a:pt x="141" y="47"/>
                  </a:cubicBezTo>
                  <a:close/>
                  <a:moveTo>
                    <a:pt x="159" y="94"/>
                  </a:moveTo>
                  <a:cubicBezTo>
                    <a:pt x="146" y="94"/>
                    <a:pt x="146" y="94"/>
                    <a:pt x="146" y="94"/>
                  </a:cubicBezTo>
                  <a:cubicBezTo>
                    <a:pt x="140" y="86"/>
                    <a:pt x="132" y="82"/>
                    <a:pt x="122" y="82"/>
                  </a:cubicBezTo>
                  <a:cubicBezTo>
                    <a:pt x="127" y="75"/>
                    <a:pt x="130" y="67"/>
                    <a:pt x="130" y="59"/>
                  </a:cubicBezTo>
                  <a:cubicBezTo>
                    <a:pt x="130" y="57"/>
                    <a:pt x="129" y="54"/>
                    <a:pt x="129" y="52"/>
                  </a:cubicBezTo>
                  <a:cubicBezTo>
                    <a:pt x="133" y="54"/>
                    <a:pt x="137" y="55"/>
                    <a:pt x="141" y="55"/>
                  </a:cubicBezTo>
                  <a:cubicBezTo>
                    <a:pt x="154" y="55"/>
                    <a:pt x="163" y="47"/>
                    <a:pt x="165" y="47"/>
                  </a:cubicBezTo>
                  <a:cubicBezTo>
                    <a:pt x="177" y="47"/>
                    <a:pt x="177" y="72"/>
                    <a:pt x="177" y="79"/>
                  </a:cubicBezTo>
                  <a:cubicBezTo>
                    <a:pt x="177" y="89"/>
                    <a:pt x="168" y="94"/>
                    <a:pt x="159" y="94"/>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cs typeface="+mn-ea"/>
                <a:sym typeface="Arial"/>
              </a:endParaRPr>
            </a:p>
          </p:txBody>
        </p:sp>
      </p:grpSp>
      <p:grpSp>
        <p:nvGrpSpPr>
          <p:cNvPr id="63" name="Group 2"/>
          <p:cNvGrpSpPr/>
          <p:nvPr/>
        </p:nvGrpSpPr>
        <p:grpSpPr>
          <a:xfrm>
            <a:off x="4847862" y="2433508"/>
            <a:ext cx="620009" cy="620009"/>
            <a:chOff x="3635896" y="1825130"/>
            <a:chExt cx="465007" cy="465007"/>
          </a:xfrm>
        </p:grpSpPr>
        <p:sp>
          <p:nvSpPr>
            <p:cNvPr id="64" name="Freeform 8"/>
            <p:cNvSpPr>
              <a:spLocks/>
            </p:cNvSpPr>
            <p:nvPr/>
          </p:nvSpPr>
          <p:spPr bwMode="auto">
            <a:xfrm>
              <a:off x="3635896" y="1825130"/>
              <a:ext cx="465007" cy="465007"/>
            </a:xfrm>
            <a:custGeom>
              <a:avLst/>
              <a:gdLst>
                <a:gd name="T0" fmla="*/ 101 w 203"/>
                <a:gd name="T1" fmla="*/ 0 h 203"/>
                <a:gd name="T2" fmla="*/ 129 w 203"/>
                <a:gd name="T3" fmla="*/ 2 h 203"/>
                <a:gd name="T4" fmla="*/ 153 w 203"/>
                <a:gd name="T5" fmla="*/ 13 h 203"/>
                <a:gd name="T6" fmla="*/ 173 w 203"/>
                <a:gd name="T7" fmla="*/ 29 h 203"/>
                <a:gd name="T8" fmla="*/ 190 w 203"/>
                <a:gd name="T9" fmla="*/ 50 h 203"/>
                <a:gd name="T10" fmla="*/ 200 w 203"/>
                <a:gd name="T11" fmla="*/ 74 h 203"/>
                <a:gd name="T12" fmla="*/ 203 w 203"/>
                <a:gd name="T13" fmla="*/ 101 h 203"/>
                <a:gd name="T14" fmla="*/ 200 w 203"/>
                <a:gd name="T15" fmla="*/ 129 h 203"/>
                <a:gd name="T16" fmla="*/ 190 w 203"/>
                <a:gd name="T17" fmla="*/ 153 h 203"/>
                <a:gd name="T18" fmla="*/ 173 w 203"/>
                <a:gd name="T19" fmla="*/ 174 h 203"/>
                <a:gd name="T20" fmla="*/ 153 w 203"/>
                <a:gd name="T21" fmla="*/ 190 h 203"/>
                <a:gd name="T22" fmla="*/ 129 w 203"/>
                <a:gd name="T23" fmla="*/ 200 h 203"/>
                <a:gd name="T24" fmla="*/ 101 w 203"/>
                <a:gd name="T25" fmla="*/ 203 h 203"/>
                <a:gd name="T26" fmla="*/ 74 w 203"/>
                <a:gd name="T27" fmla="*/ 200 h 203"/>
                <a:gd name="T28" fmla="*/ 50 w 203"/>
                <a:gd name="T29" fmla="*/ 190 h 203"/>
                <a:gd name="T30" fmla="*/ 29 w 203"/>
                <a:gd name="T31" fmla="*/ 174 h 203"/>
                <a:gd name="T32" fmla="*/ 13 w 203"/>
                <a:gd name="T33" fmla="*/ 153 h 203"/>
                <a:gd name="T34" fmla="*/ 3 w 203"/>
                <a:gd name="T35" fmla="*/ 129 h 203"/>
                <a:gd name="T36" fmla="*/ 0 w 203"/>
                <a:gd name="T37" fmla="*/ 101 h 203"/>
                <a:gd name="T38" fmla="*/ 3 w 203"/>
                <a:gd name="T39" fmla="*/ 74 h 203"/>
                <a:gd name="T40" fmla="*/ 13 w 203"/>
                <a:gd name="T41" fmla="*/ 50 h 203"/>
                <a:gd name="T42" fmla="*/ 29 w 203"/>
                <a:gd name="T43" fmla="*/ 29 h 203"/>
                <a:gd name="T44" fmla="*/ 50 w 203"/>
                <a:gd name="T45" fmla="*/ 13 h 203"/>
                <a:gd name="T46" fmla="*/ 74 w 203"/>
                <a:gd name="T47" fmla="*/ 2 h 203"/>
                <a:gd name="T48" fmla="*/ 101 w 203"/>
                <a:gd name="T4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3">
                  <a:moveTo>
                    <a:pt x="101" y="0"/>
                  </a:moveTo>
                  <a:lnTo>
                    <a:pt x="129" y="2"/>
                  </a:lnTo>
                  <a:lnTo>
                    <a:pt x="153" y="13"/>
                  </a:lnTo>
                  <a:lnTo>
                    <a:pt x="173" y="29"/>
                  </a:lnTo>
                  <a:lnTo>
                    <a:pt x="190" y="50"/>
                  </a:lnTo>
                  <a:lnTo>
                    <a:pt x="200" y="74"/>
                  </a:lnTo>
                  <a:lnTo>
                    <a:pt x="203" y="101"/>
                  </a:lnTo>
                  <a:lnTo>
                    <a:pt x="200" y="129"/>
                  </a:lnTo>
                  <a:lnTo>
                    <a:pt x="190" y="153"/>
                  </a:lnTo>
                  <a:lnTo>
                    <a:pt x="173" y="174"/>
                  </a:lnTo>
                  <a:lnTo>
                    <a:pt x="153" y="190"/>
                  </a:lnTo>
                  <a:lnTo>
                    <a:pt x="129" y="200"/>
                  </a:lnTo>
                  <a:lnTo>
                    <a:pt x="101" y="203"/>
                  </a:lnTo>
                  <a:lnTo>
                    <a:pt x="74" y="200"/>
                  </a:lnTo>
                  <a:lnTo>
                    <a:pt x="50" y="190"/>
                  </a:lnTo>
                  <a:lnTo>
                    <a:pt x="29" y="174"/>
                  </a:lnTo>
                  <a:lnTo>
                    <a:pt x="13" y="153"/>
                  </a:lnTo>
                  <a:lnTo>
                    <a:pt x="3" y="129"/>
                  </a:lnTo>
                  <a:lnTo>
                    <a:pt x="0" y="101"/>
                  </a:lnTo>
                  <a:lnTo>
                    <a:pt x="3" y="74"/>
                  </a:lnTo>
                  <a:lnTo>
                    <a:pt x="13" y="50"/>
                  </a:lnTo>
                  <a:lnTo>
                    <a:pt x="29" y="29"/>
                  </a:lnTo>
                  <a:lnTo>
                    <a:pt x="50" y="13"/>
                  </a:lnTo>
                  <a:lnTo>
                    <a:pt x="74" y="2"/>
                  </a:lnTo>
                  <a:lnTo>
                    <a:pt x="101" y="0"/>
                  </a:lnTo>
                  <a:close/>
                </a:path>
              </a:pathLst>
            </a:custGeom>
            <a:solidFill>
              <a:schemeClr val="tx1">
                <a:lumMod val="75000"/>
                <a:lumOff val="25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cs typeface="+mn-ea"/>
                <a:sym typeface="Arial"/>
              </a:endParaRPr>
            </a:p>
          </p:txBody>
        </p:sp>
        <p:sp>
          <p:nvSpPr>
            <p:cNvPr id="65" name="Freeform 8"/>
            <p:cNvSpPr>
              <a:spLocks noEditPoints="1"/>
            </p:cNvSpPr>
            <p:nvPr/>
          </p:nvSpPr>
          <p:spPr bwMode="auto">
            <a:xfrm>
              <a:off x="3788568" y="1901620"/>
              <a:ext cx="201914" cy="300866"/>
            </a:xfrm>
            <a:custGeom>
              <a:avLst/>
              <a:gdLst>
                <a:gd name="T0" fmla="*/ 85 w 94"/>
                <a:gd name="T1" fmla="*/ 44 h 140"/>
                <a:gd name="T2" fmla="*/ 45 w 94"/>
                <a:gd name="T3" fmla="*/ 90 h 140"/>
                <a:gd name="T4" fmla="*/ 26 w 94"/>
                <a:gd name="T5" fmla="*/ 105 h 140"/>
                <a:gd name="T6" fmla="*/ 26 w 94"/>
                <a:gd name="T7" fmla="*/ 108 h 140"/>
                <a:gd name="T8" fmla="*/ 35 w 94"/>
                <a:gd name="T9" fmla="*/ 123 h 140"/>
                <a:gd name="T10" fmla="*/ 17 w 94"/>
                <a:gd name="T11" fmla="*/ 140 h 140"/>
                <a:gd name="T12" fmla="*/ 0 w 94"/>
                <a:gd name="T13" fmla="*/ 123 h 140"/>
                <a:gd name="T14" fmla="*/ 9 w 94"/>
                <a:gd name="T15" fmla="*/ 108 h 140"/>
                <a:gd name="T16" fmla="*/ 9 w 94"/>
                <a:gd name="T17" fmla="*/ 33 h 140"/>
                <a:gd name="T18" fmla="*/ 0 w 94"/>
                <a:gd name="T19" fmla="*/ 17 h 140"/>
                <a:gd name="T20" fmla="*/ 17 w 94"/>
                <a:gd name="T21" fmla="*/ 0 h 140"/>
                <a:gd name="T22" fmla="*/ 35 w 94"/>
                <a:gd name="T23" fmla="*/ 17 h 140"/>
                <a:gd name="T24" fmla="*/ 26 w 94"/>
                <a:gd name="T25" fmla="*/ 33 h 140"/>
                <a:gd name="T26" fmla="*/ 26 w 94"/>
                <a:gd name="T27" fmla="*/ 78 h 140"/>
                <a:gd name="T28" fmla="*/ 40 w 94"/>
                <a:gd name="T29" fmla="*/ 73 h 140"/>
                <a:gd name="T30" fmla="*/ 67 w 94"/>
                <a:gd name="T31" fmla="*/ 44 h 140"/>
                <a:gd name="T32" fmla="*/ 58 w 94"/>
                <a:gd name="T33" fmla="*/ 29 h 140"/>
                <a:gd name="T34" fmla="*/ 76 w 94"/>
                <a:gd name="T35" fmla="*/ 11 h 140"/>
                <a:gd name="T36" fmla="*/ 94 w 94"/>
                <a:gd name="T37" fmla="*/ 29 h 140"/>
                <a:gd name="T38" fmla="*/ 85 w 94"/>
                <a:gd name="T39" fmla="*/ 44 h 140"/>
                <a:gd name="T40" fmla="*/ 17 w 94"/>
                <a:gd name="T41" fmla="*/ 9 h 140"/>
                <a:gd name="T42" fmla="*/ 9 w 94"/>
                <a:gd name="T43" fmla="*/ 17 h 140"/>
                <a:gd name="T44" fmla="*/ 17 w 94"/>
                <a:gd name="T45" fmla="*/ 26 h 140"/>
                <a:gd name="T46" fmla="*/ 26 w 94"/>
                <a:gd name="T47" fmla="*/ 17 h 140"/>
                <a:gd name="T48" fmla="*/ 17 w 94"/>
                <a:gd name="T49" fmla="*/ 9 h 140"/>
                <a:gd name="T50" fmla="*/ 17 w 94"/>
                <a:gd name="T51" fmla="*/ 114 h 140"/>
                <a:gd name="T52" fmla="*/ 9 w 94"/>
                <a:gd name="T53" fmla="*/ 123 h 140"/>
                <a:gd name="T54" fmla="*/ 17 w 94"/>
                <a:gd name="T55" fmla="*/ 132 h 140"/>
                <a:gd name="T56" fmla="*/ 26 w 94"/>
                <a:gd name="T57" fmla="*/ 123 h 140"/>
                <a:gd name="T58" fmla="*/ 17 w 94"/>
                <a:gd name="T59" fmla="*/ 114 h 140"/>
                <a:gd name="T60" fmla="*/ 76 w 94"/>
                <a:gd name="T61" fmla="*/ 20 h 140"/>
                <a:gd name="T62" fmla="*/ 67 w 94"/>
                <a:gd name="T63" fmla="*/ 29 h 140"/>
                <a:gd name="T64" fmla="*/ 76 w 94"/>
                <a:gd name="T65" fmla="*/ 38 h 140"/>
                <a:gd name="T66" fmla="*/ 85 w 94"/>
                <a:gd name="T67" fmla="*/ 29 h 140"/>
                <a:gd name="T68" fmla="*/ 76 w 94"/>
                <a:gd name="T69" fmla="*/ 2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140">
                  <a:moveTo>
                    <a:pt x="85" y="44"/>
                  </a:moveTo>
                  <a:cubicBezTo>
                    <a:pt x="84" y="77"/>
                    <a:pt x="61" y="85"/>
                    <a:pt x="45" y="90"/>
                  </a:cubicBezTo>
                  <a:cubicBezTo>
                    <a:pt x="31" y="94"/>
                    <a:pt x="26" y="96"/>
                    <a:pt x="26" y="105"/>
                  </a:cubicBezTo>
                  <a:cubicBezTo>
                    <a:pt x="26" y="108"/>
                    <a:pt x="26" y="108"/>
                    <a:pt x="26" y="108"/>
                  </a:cubicBezTo>
                  <a:cubicBezTo>
                    <a:pt x="31" y="111"/>
                    <a:pt x="35" y="116"/>
                    <a:pt x="35" y="123"/>
                  </a:cubicBezTo>
                  <a:cubicBezTo>
                    <a:pt x="35" y="132"/>
                    <a:pt x="27" y="140"/>
                    <a:pt x="17" y="140"/>
                  </a:cubicBezTo>
                  <a:cubicBezTo>
                    <a:pt x="8" y="140"/>
                    <a:pt x="0" y="132"/>
                    <a:pt x="0" y="123"/>
                  </a:cubicBezTo>
                  <a:cubicBezTo>
                    <a:pt x="0" y="116"/>
                    <a:pt x="3" y="111"/>
                    <a:pt x="9" y="108"/>
                  </a:cubicBezTo>
                  <a:cubicBezTo>
                    <a:pt x="9" y="33"/>
                    <a:pt x="9" y="33"/>
                    <a:pt x="9" y="33"/>
                  </a:cubicBezTo>
                  <a:cubicBezTo>
                    <a:pt x="3" y="29"/>
                    <a:pt x="0" y="24"/>
                    <a:pt x="0" y="17"/>
                  </a:cubicBezTo>
                  <a:cubicBezTo>
                    <a:pt x="0" y="8"/>
                    <a:pt x="8" y="0"/>
                    <a:pt x="17" y="0"/>
                  </a:cubicBezTo>
                  <a:cubicBezTo>
                    <a:pt x="27" y="0"/>
                    <a:pt x="35" y="8"/>
                    <a:pt x="35" y="17"/>
                  </a:cubicBezTo>
                  <a:cubicBezTo>
                    <a:pt x="35" y="24"/>
                    <a:pt x="31" y="29"/>
                    <a:pt x="26" y="33"/>
                  </a:cubicBezTo>
                  <a:cubicBezTo>
                    <a:pt x="26" y="78"/>
                    <a:pt x="26" y="78"/>
                    <a:pt x="26" y="78"/>
                  </a:cubicBezTo>
                  <a:cubicBezTo>
                    <a:pt x="31" y="76"/>
                    <a:pt x="36" y="74"/>
                    <a:pt x="40" y="73"/>
                  </a:cubicBezTo>
                  <a:cubicBezTo>
                    <a:pt x="57" y="67"/>
                    <a:pt x="67" y="63"/>
                    <a:pt x="67" y="44"/>
                  </a:cubicBezTo>
                  <a:cubicBezTo>
                    <a:pt x="62" y="41"/>
                    <a:pt x="58" y="36"/>
                    <a:pt x="58" y="29"/>
                  </a:cubicBezTo>
                  <a:cubicBezTo>
                    <a:pt x="58" y="19"/>
                    <a:pt x="66" y="11"/>
                    <a:pt x="76" y="11"/>
                  </a:cubicBezTo>
                  <a:cubicBezTo>
                    <a:pt x="86" y="11"/>
                    <a:pt x="94" y="19"/>
                    <a:pt x="94" y="29"/>
                  </a:cubicBezTo>
                  <a:cubicBezTo>
                    <a:pt x="94" y="36"/>
                    <a:pt x="90" y="41"/>
                    <a:pt x="85" y="44"/>
                  </a:cubicBezTo>
                  <a:close/>
                  <a:moveTo>
                    <a:pt x="17" y="9"/>
                  </a:moveTo>
                  <a:cubicBezTo>
                    <a:pt x="13" y="9"/>
                    <a:pt x="9" y="12"/>
                    <a:pt x="9" y="17"/>
                  </a:cubicBezTo>
                  <a:cubicBezTo>
                    <a:pt x="9" y="22"/>
                    <a:pt x="13" y="26"/>
                    <a:pt x="17" y="26"/>
                  </a:cubicBezTo>
                  <a:cubicBezTo>
                    <a:pt x="22" y="26"/>
                    <a:pt x="26" y="22"/>
                    <a:pt x="26" y="17"/>
                  </a:cubicBezTo>
                  <a:cubicBezTo>
                    <a:pt x="26" y="12"/>
                    <a:pt x="22" y="9"/>
                    <a:pt x="17" y="9"/>
                  </a:cubicBezTo>
                  <a:close/>
                  <a:moveTo>
                    <a:pt x="17" y="114"/>
                  </a:moveTo>
                  <a:cubicBezTo>
                    <a:pt x="13" y="114"/>
                    <a:pt x="9" y="118"/>
                    <a:pt x="9" y="123"/>
                  </a:cubicBezTo>
                  <a:cubicBezTo>
                    <a:pt x="9" y="128"/>
                    <a:pt x="13" y="132"/>
                    <a:pt x="17" y="132"/>
                  </a:cubicBezTo>
                  <a:cubicBezTo>
                    <a:pt x="22" y="132"/>
                    <a:pt x="26" y="128"/>
                    <a:pt x="26" y="123"/>
                  </a:cubicBezTo>
                  <a:cubicBezTo>
                    <a:pt x="26" y="118"/>
                    <a:pt x="22" y="114"/>
                    <a:pt x="17" y="114"/>
                  </a:cubicBezTo>
                  <a:close/>
                  <a:moveTo>
                    <a:pt x="76" y="20"/>
                  </a:moveTo>
                  <a:cubicBezTo>
                    <a:pt x="71" y="20"/>
                    <a:pt x="67" y="24"/>
                    <a:pt x="67" y="29"/>
                  </a:cubicBezTo>
                  <a:cubicBezTo>
                    <a:pt x="67" y="34"/>
                    <a:pt x="71" y="38"/>
                    <a:pt x="76" y="38"/>
                  </a:cubicBezTo>
                  <a:cubicBezTo>
                    <a:pt x="81" y="38"/>
                    <a:pt x="85" y="34"/>
                    <a:pt x="85" y="29"/>
                  </a:cubicBezTo>
                  <a:cubicBezTo>
                    <a:pt x="85" y="24"/>
                    <a:pt x="81" y="20"/>
                    <a:pt x="76" y="20"/>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cs typeface="+mn-ea"/>
                <a:sym typeface="Arial"/>
              </a:endParaRPr>
            </a:p>
          </p:txBody>
        </p:sp>
      </p:grpSp>
      <p:grpSp>
        <p:nvGrpSpPr>
          <p:cNvPr id="66" name="Group 17"/>
          <p:cNvGrpSpPr/>
          <p:nvPr/>
        </p:nvGrpSpPr>
        <p:grpSpPr>
          <a:xfrm>
            <a:off x="8487177" y="1316766"/>
            <a:ext cx="623064" cy="620009"/>
            <a:chOff x="6365383" y="987574"/>
            <a:chExt cx="467298" cy="465007"/>
          </a:xfrm>
        </p:grpSpPr>
        <p:sp>
          <p:nvSpPr>
            <p:cNvPr id="67" name="Freeform 10"/>
            <p:cNvSpPr>
              <a:spLocks/>
            </p:cNvSpPr>
            <p:nvPr/>
          </p:nvSpPr>
          <p:spPr bwMode="auto">
            <a:xfrm>
              <a:off x="6365383" y="987574"/>
              <a:ext cx="467298" cy="465007"/>
            </a:xfrm>
            <a:custGeom>
              <a:avLst/>
              <a:gdLst>
                <a:gd name="T0" fmla="*/ 101 w 204"/>
                <a:gd name="T1" fmla="*/ 0 h 203"/>
                <a:gd name="T2" fmla="*/ 130 w 204"/>
                <a:gd name="T3" fmla="*/ 3 h 203"/>
                <a:gd name="T4" fmla="*/ 153 w 204"/>
                <a:gd name="T5" fmla="*/ 13 h 203"/>
                <a:gd name="T6" fmla="*/ 174 w 204"/>
                <a:gd name="T7" fmla="*/ 29 h 203"/>
                <a:gd name="T8" fmla="*/ 191 w 204"/>
                <a:gd name="T9" fmla="*/ 50 h 203"/>
                <a:gd name="T10" fmla="*/ 201 w 204"/>
                <a:gd name="T11" fmla="*/ 74 h 203"/>
                <a:gd name="T12" fmla="*/ 204 w 204"/>
                <a:gd name="T13" fmla="*/ 102 h 203"/>
                <a:gd name="T14" fmla="*/ 201 w 204"/>
                <a:gd name="T15" fmla="*/ 129 h 203"/>
                <a:gd name="T16" fmla="*/ 191 w 204"/>
                <a:gd name="T17" fmla="*/ 153 h 203"/>
                <a:gd name="T18" fmla="*/ 174 w 204"/>
                <a:gd name="T19" fmla="*/ 174 h 203"/>
                <a:gd name="T20" fmla="*/ 153 w 204"/>
                <a:gd name="T21" fmla="*/ 190 h 203"/>
                <a:gd name="T22" fmla="*/ 130 w 204"/>
                <a:gd name="T23" fmla="*/ 200 h 203"/>
                <a:gd name="T24" fmla="*/ 101 w 204"/>
                <a:gd name="T25" fmla="*/ 203 h 203"/>
                <a:gd name="T26" fmla="*/ 75 w 204"/>
                <a:gd name="T27" fmla="*/ 200 h 203"/>
                <a:gd name="T28" fmla="*/ 51 w 204"/>
                <a:gd name="T29" fmla="*/ 190 h 203"/>
                <a:gd name="T30" fmla="*/ 30 w 204"/>
                <a:gd name="T31" fmla="*/ 174 h 203"/>
                <a:gd name="T32" fmla="*/ 14 w 204"/>
                <a:gd name="T33" fmla="*/ 153 h 203"/>
                <a:gd name="T34" fmla="*/ 3 w 204"/>
                <a:gd name="T35" fmla="*/ 129 h 203"/>
                <a:gd name="T36" fmla="*/ 0 w 204"/>
                <a:gd name="T37" fmla="*/ 102 h 203"/>
                <a:gd name="T38" fmla="*/ 3 w 204"/>
                <a:gd name="T39" fmla="*/ 74 h 203"/>
                <a:gd name="T40" fmla="*/ 14 w 204"/>
                <a:gd name="T41" fmla="*/ 50 h 203"/>
                <a:gd name="T42" fmla="*/ 30 w 204"/>
                <a:gd name="T43" fmla="*/ 29 h 203"/>
                <a:gd name="T44" fmla="*/ 51 w 204"/>
                <a:gd name="T45" fmla="*/ 13 h 203"/>
                <a:gd name="T46" fmla="*/ 75 w 204"/>
                <a:gd name="T47" fmla="*/ 3 h 203"/>
                <a:gd name="T48" fmla="*/ 101 w 204"/>
                <a:gd name="T4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203">
                  <a:moveTo>
                    <a:pt x="101" y="0"/>
                  </a:moveTo>
                  <a:lnTo>
                    <a:pt x="130" y="3"/>
                  </a:lnTo>
                  <a:lnTo>
                    <a:pt x="153" y="13"/>
                  </a:lnTo>
                  <a:lnTo>
                    <a:pt x="174" y="29"/>
                  </a:lnTo>
                  <a:lnTo>
                    <a:pt x="191" y="50"/>
                  </a:lnTo>
                  <a:lnTo>
                    <a:pt x="201" y="74"/>
                  </a:lnTo>
                  <a:lnTo>
                    <a:pt x="204" y="102"/>
                  </a:lnTo>
                  <a:lnTo>
                    <a:pt x="201" y="129"/>
                  </a:lnTo>
                  <a:lnTo>
                    <a:pt x="191" y="153"/>
                  </a:lnTo>
                  <a:lnTo>
                    <a:pt x="174" y="174"/>
                  </a:lnTo>
                  <a:lnTo>
                    <a:pt x="153" y="190"/>
                  </a:lnTo>
                  <a:lnTo>
                    <a:pt x="130" y="200"/>
                  </a:lnTo>
                  <a:lnTo>
                    <a:pt x="101" y="203"/>
                  </a:lnTo>
                  <a:lnTo>
                    <a:pt x="75" y="200"/>
                  </a:lnTo>
                  <a:lnTo>
                    <a:pt x="51" y="190"/>
                  </a:lnTo>
                  <a:lnTo>
                    <a:pt x="30" y="174"/>
                  </a:lnTo>
                  <a:lnTo>
                    <a:pt x="14" y="153"/>
                  </a:lnTo>
                  <a:lnTo>
                    <a:pt x="3" y="129"/>
                  </a:lnTo>
                  <a:lnTo>
                    <a:pt x="0" y="102"/>
                  </a:lnTo>
                  <a:lnTo>
                    <a:pt x="3" y="74"/>
                  </a:lnTo>
                  <a:lnTo>
                    <a:pt x="14" y="50"/>
                  </a:lnTo>
                  <a:lnTo>
                    <a:pt x="30" y="29"/>
                  </a:lnTo>
                  <a:lnTo>
                    <a:pt x="51" y="13"/>
                  </a:lnTo>
                  <a:lnTo>
                    <a:pt x="75" y="3"/>
                  </a:lnTo>
                  <a:lnTo>
                    <a:pt x="101" y="0"/>
                  </a:lnTo>
                  <a:close/>
                </a:path>
              </a:pathLst>
            </a:custGeom>
            <a:solidFill>
              <a:schemeClr val="tx1">
                <a:lumMod val="75000"/>
                <a:lumOff val="25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cs typeface="+mn-ea"/>
                <a:sym typeface="Arial"/>
              </a:endParaRPr>
            </a:p>
          </p:txBody>
        </p:sp>
        <p:sp>
          <p:nvSpPr>
            <p:cNvPr id="68" name="Freeform 9"/>
            <p:cNvSpPr>
              <a:spLocks noEditPoints="1"/>
            </p:cNvSpPr>
            <p:nvPr/>
          </p:nvSpPr>
          <p:spPr bwMode="auto">
            <a:xfrm>
              <a:off x="6458481" y="1121413"/>
              <a:ext cx="263683" cy="197326"/>
            </a:xfrm>
            <a:custGeom>
              <a:avLst/>
              <a:gdLst>
                <a:gd name="T0" fmla="*/ 302 w 302"/>
                <a:gd name="T1" fmla="*/ 226 h 226"/>
                <a:gd name="T2" fmla="*/ 0 w 302"/>
                <a:gd name="T3" fmla="*/ 226 h 226"/>
                <a:gd name="T4" fmla="*/ 0 w 302"/>
                <a:gd name="T5" fmla="*/ 0 h 226"/>
                <a:gd name="T6" fmla="*/ 17 w 302"/>
                <a:gd name="T7" fmla="*/ 0 h 226"/>
                <a:gd name="T8" fmla="*/ 17 w 302"/>
                <a:gd name="T9" fmla="*/ 206 h 226"/>
                <a:gd name="T10" fmla="*/ 302 w 302"/>
                <a:gd name="T11" fmla="*/ 206 h 226"/>
                <a:gd name="T12" fmla="*/ 302 w 302"/>
                <a:gd name="T13" fmla="*/ 226 h 226"/>
                <a:gd name="T14" fmla="*/ 282 w 302"/>
                <a:gd name="T15" fmla="*/ 188 h 226"/>
                <a:gd name="T16" fmla="*/ 37 w 302"/>
                <a:gd name="T17" fmla="*/ 188 h 226"/>
                <a:gd name="T18" fmla="*/ 37 w 302"/>
                <a:gd name="T19" fmla="*/ 103 h 226"/>
                <a:gd name="T20" fmla="*/ 103 w 302"/>
                <a:gd name="T21" fmla="*/ 17 h 226"/>
                <a:gd name="T22" fmla="*/ 189 w 302"/>
                <a:gd name="T23" fmla="*/ 103 h 226"/>
                <a:gd name="T24" fmla="*/ 245 w 302"/>
                <a:gd name="T25" fmla="*/ 56 h 226"/>
                <a:gd name="T26" fmla="*/ 282 w 302"/>
                <a:gd name="T27" fmla="*/ 18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226">
                  <a:moveTo>
                    <a:pt x="302" y="226"/>
                  </a:moveTo>
                  <a:lnTo>
                    <a:pt x="0" y="226"/>
                  </a:lnTo>
                  <a:lnTo>
                    <a:pt x="0" y="0"/>
                  </a:lnTo>
                  <a:lnTo>
                    <a:pt x="17" y="0"/>
                  </a:lnTo>
                  <a:lnTo>
                    <a:pt x="17" y="206"/>
                  </a:lnTo>
                  <a:lnTo>
                    <a:pt x="302" y="206"/>
                  </a:lnTo>
                  <a:lnTo>
                    <a:pt x="302" y="226"/>
                  </a:lnTo>
                  <a:close/>
                  <a:moveTo>
                    <a:pt x="282" y="188"/>
                  </a:moveTo>
                  <a:lnTo>
                    <a:pt x="37" y="188"/>
                  </a:lnTo>
                  <a:lnTo>
                    <a:pt x="37" y="103"/>
                  </a:lnTo>
                  <a:lnTo>
                    <a:pt x="103" y="17"/>
                  </a:lnTo>
                  <a:lnTo>
                    <a:pt x="189" y="103"/>
                  </a:lnTo>
                  <a:lnTo>
                    <a:pt x="245" y="56"/>
                  </a:lnTo>
                  <a:lnTo>
                    <a:pt x="282" y="188"/>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cs typeface="+mn-ea"/>
                <a:sym typeface="Arial"/>
              </a:endParaRPr>
            </a:p>
          </p:txBody>
        </p:sp>
      </p:grpSp>
      <p:grpSp>
        <p:nvGrpSpPr>
          <p:cNvPr id="69" name="Group 3"/>
          <p:cNvGrpSpPr/>
          <p:nvPr/>
        </p:nvGrpSpPr>
        <p:grpSpPr>
          <a:xfrm>
            <a:off x="6361220" y="4121229"/>
            <a:ext cx="620009" cy="626119"/>
            <a:chOff x="4770914" y="3090921"/>
            <a:chExt cx="465007" cy="469589"/>
          </a:xfrm>
        </p:grpSpPr>
        <p:sp>
          <p:nvSpPr>
            <p:cNvPr id="70" name="Freeform 9"/>
            <p:cNvSpPr>
              <a:spLocks/>
            </p:cNvSpPr>
            <p:nvPr/>
          </p:nvSpPr>
          <p:spPr bwMode="auto">
            <a:xfrm>
              <a:off x="4770914" y="3090921"/>
              <a:ext cx="465007" cy="469589"/>
            </a:xfrm>
            <a:custGeom>
              <a:avLst/>
              <a:gdLst>
                <a:gd name="T0" fmla="*/ 102 w 203"/>
                <a:gd name="T1" fmla="*/ 0 h 205"/>
                <a:gd name="T2" fmla="*/ 129 w 203"/>
                <a:gd name="T3" fmla="*/ 4 h 205"/>
                <a:gd name="T4" fmla="*/ 153 w 203"/>
                <a:gd name="T5" fmla="*/ 14 h 205"/>
                <a:gd name="T6" fmla="*/ 174 w 203"/>
                <a:gd name="T7" fmla="*/ 29 h 205"/>
                <a:gd name="T8" fmla="*/ 190 w 203"/>
                <a:gd name="T9" fmla="*/ 50 h 205"/>
                <a:gd name="T10" fmla="*/ 200 w 203"/>
                <a:gd name="T11" fmla="*/ 75 h 205"/>
                <a:gd name="T12" fmla="*/ 203 w 203"/>
                <a:gd name="T13" fmla="*/ 102 h 205"/>
                <a:gd name="T14" fmla="*/ 200 w 203"/>
                <a:gd name="T15" fmla="*/ 129 h 205"/>
                <a:gd name="T16" fmla="*/ 190 w 203"/>
                <a:gd name="T17" fmla="*/ 154 h 205"/>
                <a:gd name="T18" fmla="*/ 174 w 203"/>
                <a:gd name="T19" fmla="*/ 174 h 205"/>
                <a:gd name="T20" fmla="*/ 153 w 203"/>
                <a:gd name="T21" fmla="*/ 190 h 205"/>
                <a:gd name="T22" fmla="*/ 129 w 203"/>
                <a:gd name="T23" fmla="*/ 200 h 205"/>
                <a:gd name="T24" fmla="*/ 102 w 203"/>
                <a:gd name="T25" fmla="*/ 205 h 205"/>
                <a:gd name="T26" fmla="*/ 76 w 203"/>
                <a:gd name="T27" fmla="*/ 200 h 205"/>
                <a:gd name="T28" fmla="*/ 50 w 203"/>
                <a:gd name="T29" fmla="*/ 190 h 205"/>
                <a:gd name="T30" fmla="*/ 29 w 203"/>
                <a:gd name="T31" fmla="*/ 174 h 205"/>
                <a:gd name="T32" fmla="*/ 15 w 203"/>
                <a:gd name="T33" fmla="*/ 154 h 205"/>
                <a:gd name="T34" fmla="*/ 4 w 203"/>
                <a:gd name="T35" fmla="*/ 129 h 205"/>
                <a:gd name="T36" fmla="*/ 0 w 203"/>
                <a:gd name="T37" fmla="*/ 102 h 205"/>
                <a:gd name="T38" fmla="*/ 4 w 203"/>
                <a:gd name="T39" fmla="*/ 75 h 205"/>
                <a:gd name="T40" fmla="*/ 15 w 203"/>
                <a:gd name="T41" fmla="*/ 50 h 205"/>
                <a:gd name="T42" fmla="*/ 29 w 203"/>
                <a:gd name="T43" fmla="*/ 29 h 205"/>
                <a:gd name="T44" fmla="*/ 50 w 203"/>
                <a:gd name="T45" fmla="*/ 14 h 205"/>
                <a:gd name="T46" fmla="*/ 76 w 203"/>
                <a:gd name="T47" fmla="*/ 4 h 205"/>
                <a:gd name="T48" fmla="*/ 102 w 203"/>
                <a:gd name="T49"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5">
                  <a:moveTo>
                    <a:pt x="102" y="0"/>
                  </a:moveTo>
                  <a:lnTo>
                    <a:pt x="129" y="4"/>
                  </a:lnTo>
                  <a:lnTo>
                    <a:pt x="153" y="14"/>
                  </a:lnTo>
                  <a:lnTo>
                    <a:pt x="174" y="29"/>
                  </a:lnTo>
                  <a:lnTo>
                    <a:pt x="190" y="50"/>
                  </a:lnTo>
                  <a:lnTo>
                    <a:pt x="200" y="75"/>
                  </a:lnTo>
                  <a:lnTo>
                    <a:pt x="203" y="102"/>
                  </a:lnTo>
                  <a:lnTo>
                    <a:pt x="200" y="129"/>
                  </a:lnTo>
                  <a:lnTo>
                    <a:pt x="190" y="154"/>
                  </a:lnTo>
                  <a:lnTo>
                    <a:pt x="174" y="174"/>
                  </a:lnTo>
                  <a:lnTo>
                    <a:pt x="153" y="190"/>
                  </a:lnTo>
                  <a:lnTo>
                    <a:pt x="129" y="200"/>
                  </a:lnTo>
                  <a:lnTo>
                    <a:pt x="102" y="205"/>
                  </a:lnTo>
                  <a:lnTo>
                    <a:pt x="76" y="200"/>
                  </a:lnTo>
                  <a:lnTo>
                    <a:pt x="50" y="190"/>
                  </a:lnTo>
                  <a:lnTo>
                    <a:pt x="29" y="174"/>
                  </a:lnTo>
                  <a:lnTo>
                    <a:pt x="15" y="154"/>
                  </a:lnTo>
                  <a:lnTo>
                    <a:pt x="4" y="129"/>
                  </a:lnTo>
                  <a:lnTo>
                    <a:pt x="0" y="102"/>
                  </a:lnTo>
                  <a:lnTo>
                    <a:pt x="4" y="75"/>
                  </a:lnTo>
                  <a:lnTo>
                    <a:pt x="15" y="50"/>
                  </a:lnTo>
                  <a:lnTo>
                    <a:pt x="29" y="29"/>
                  </a:lnTo>
                  <a:lnTo>
                    <a:pt x="50" y="14"/>
                  </a:lnTo>
                  <a:lnTo>
                    <a:pt x="76" y="4"/>
                  </a:lnTo>
                  <a:lnTo>
                    <a:pt x="102" y="0"/>
                  </a:lnTo>
                  <a:close/>
                </a:path>
              </a:pathLst>
            </a:custGeom>
            <a:solidFill>
              <a:schemeClr val="tx1">
                <a:lumMod val="75000"/>
                <a:lumOff val="25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cs typeface="+mn-ea"/>
                <a:sym typeface="Arial"/>
              </a:endParaRPr>
            </a:p>
          </p:txBody>
        </p:sp>
        <p:sp>
          <p:nvSpPr>
            <p:cNvPr id="71" name="Freeform 10"/>
            <p:cNvSpPr>
              <a:spLocks noEditPoints="1"/>
            </p:cNvSpPr>
            <p:nvPr/>
          </p:nvSpPr>
          <p:spPr bwMode="auto">
            <a:xfrm>
              <a:off x="4870438" y="3218381"/>
              <a:ext cx="260899" cy="203797"/>
            </a:xfrm>
            <a:custGeom>
              <a:avLst/>
              <a:gdLst>
                <a:gd name="T0" fmla="*/ 164 w 164"/>
                <a:gd name="T1" fmla="*/ 114 h 128"/>
                <a:gd name="T2" fmla="*/ 149 w 164"/>
                <a:gd name="T3" fmla="*/ 128 h 128"/>
                <a:gd name="T4" fmla="*/ 15 w 164"/>
                <a:gd name="T5" fmla="*/ 128 h 128"/>
                <a:gd name="T6" fmla="*/ 0 w 164"/>
                <a:gd name="T7" fmla="*/ 114 h 128"/>
                <a:gd name="T8" fmla="*/ 0 w 164"/>
                <a:gd name="T9" fmla="*/ 14 h 128"/>
                <a:gd name="T10" fmla="*/ 15 w 164"/>
                <a:gd name="T11" fmla="*/ 0 h 128"/>
                <a:gd name="T12" fmla="*/ 149 w 164"/>
                <a:gd name="T13" fmla="*/ 0 h 128"/>
                <a:gd name="T14" fmla="*/ 164 w 164"/>
                <a:gd name="T15" fmla="*/ 14 h 128"/>
                <a:gd name="T16" fmla="*/ 164 w 164"/>
                <a:gd name="T17" fmla="*/ 114 h 128"/>
                <a:gd name="T18" fmla="*/ 149 w 164"/>
                <a:gd name="T19" fmla="*/ 11 h 128"/>
                <a:gd name="T20" fmla="*/ 15 w 164"/>
                <a:gd name="T21" fmla="*/ 11 h 128"/>
                <a:gd name="T22" fmla="*/ 12 w 164"/>
                <a:gd name="T23" fmla="*/ 14 h 128"/>
                <a:gd name="T24" fmla="*/ 25 w 164"/>
                <a:gd name="T25" fmla="*/ 40 h 128"/>
                <a:gd name="T26" fmla="*/ 62 w 164"/>
                <a:gd name="T27" fmla="*/ 69 h 128"/>
                <a:gd name="T28" fmla="*/ 82 w 164"/>
                <a:gd name="T29" fmla="*/ 82 h 128"/>
                <a:gd name="T30" fmla="*/ 82 w 164"/>
                <a:gd name="T31" fmla="*/ 82 h 128"/>
                <a:gd name="T32" fmla="*/ 82 w 164"/>
                <a:gd name="T33" fmla="*/ 82 h 128"/>
                <a:gd name="T34" fmla="*/ 102 w 164"/>
                <a:gd name="T35" fmla="*/ 69 h 128"/>
                <a:gd name="T36" fmla="*/ 139 w 164"/>
                <a:gd name="T37" fmla="*/ 40 h 128"/>
                <a:gd name="T38" fmla="*/ 152 w 164"/>
                <a:gd name="T39" fmla="*/ 18 h 128"/>
                <a:gd name="T40" fmla="*/ 149 w 164"/>
                <a:gd name="T41" fmla="*/ 11 h 128"/>
                <a:gd name="T42" fmla="*/ 152 w 164"/>
                <a:gd name="T43" fmla="*/ 43 h 128"/>
                <a:gd name="T44" fmla="*/ 146 w 164"/>
                <a:gd name="T45" fmla="*/ 50 h 128"/>
                <a:gd name="T46" fmla="*/ 107 w 164"/>
                <a:gd name="T47" fmla="*/ 80 h 128"/>
                <a:gd name="T48" fmla="*/ 82 w 164"/>
                <a:gd name="T49" fmla="*/ 93 h 128"/>
                <a:gd name="T50" fmla="*/ 82 w 164"/>
                <a:gd name="T51" fmla="*/ 93 h 128"/>
                <a:gd name="T52" fmla="*/ 82 w 164"/>
                <a:gd name="T53" fmla="*/ 93 h 128"/>
                <a:gd name="T54" fmla="*/ 57 w 164"/>
                <a:gd name="T55" fmla="*/ 80 h 128"/>
                <a:gd name="T56" fmla="*/ 18 w 164"/>
                <a:gd name="T57" fmla="*/ 50 h 128"/>
                <a:gd name="T58" fmla="*/ 12 w 164"/>
                <a:gd name="T59" fmla="*/ 43 h 128"/>
                <a:gd name="T60" fmla="*/ 12 w 164"/>
                <a:gd name="T61" fmla="*/ 114 h 128"/>
                <a:gd name="T62" fmla="*/ 15 w 164"/>
                <a:gd name="T63" fmla="*/ 117 h 128"/>
                <a:gd name="T64" fmla="*/ 149 w 164"/>
                <a:gd name="T65" fmla="*/ 117 h 128"/>
                <a:gd name="T66" fmla="*/ 152 w 164"/>
                <a:gd name="T67" fmla="*/ 114 h 128"/>
                <a:gd name="T68" fmla="*/ 152 w 164"/>
                <a:gd name="T6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 h="128">
                  <a:moveTo>
                    <a:pt x="164" y="114"/>
                  </a:moveTo>
                  <a:cubicBezTo>
                    <a:pt x="164" y="122"/>
                    <a:pt x="157" y="128"/>
                    <a:pt x="149" y="128"/>
                  </a:cubicBezTo>
                  <a:cubicBezTo>
                    <a:pt x="15" y="128"/>
                    <a:pt x="15" y="128"/>
                    <a:pt x="15" y="128"/>
                  </a:cubicBezTo>
                  <a:cubicBezTo>
                    <a:pt x="7" y="128"/>
                    <a:pt x="0" y="122"/>
                    <a:pt x="0" y="114"/>
                  </a:cubicBezTo>
                  <a:cubicBezTo>
                    <a:pt x="0" y="14"/>
                    <a:pt x="0" y="14"/>
                    <a:pt x="0" y="14"/>
                  </a:cubicBezTo>
                  <a:cubicBezTo>
                    <a:pt x="0" y="6"/>
                    <a:pt x="7" y="0"/>
                    <a:pt x="15" y="0"/>
                  </a:cubicBezTo>
                  <a:cubicBezTo>
                    <a:pt x="149" y="0"/>
                    <a:pt x="149" y="0"/>
                    <a:pt x="149" y="0"/>
                  </a:cubicBezTo>
                  <a:cubicBezTo>
                    <a:pt x="157" y="0"/>
                    <a:pt x="164" y="6"/>
                    <a:pt x="164" y="14"/>
                  </a:cubicBezTo>
                  <a:lnTo>
                    <a:pt x="164" y="114"/>
                  </a:lnTo>
                  <a:close/>
                  <a:moveTo>
                    <a:pt x="149" y="11"/>
                  </a:moveTo>
                  <a:cubicBezTo>
                    <a:pt x="15" y="11"/>
                    <a:pt x="15" y="11"/>
                    <a:pt x="15" y="11"/>
                  </a:cubicBezTo>
                  <a:cubicBezTo>
                    <a:pt x="13" y="11"/>
                    <a:pt x="12" y="13"/>
                    <a:pt x="12" y="14"/>
                  </a:cubicBezTo>
                  <a:cubicBezTo>
                    <a:pt x="12" y="25"/>
                    <a:pt x="17" y="34"/>
                    <a:pt x="25" y="40"/>
                  </a:cubicBezTo>
                  <a:cubicBezTo>
                    <a:pt x="37" y="50"/>
                    <a:pt x="50" y="59"/>
                    <a:pt x="62" y="69"/>
                  </a:cubicBezTo>
                  <a:cubicBezTo>
                    <a:pt x="67" y="73"/>
                    <a:pt x="76" y="82"/>
                    <a:pt x="82" y="82"/>
                  </a:cubicBezTo>
                  <a:cubicBezTo>
                    <a:pt x="82" y="82"/>
                    <a:pt x="82" y="82"/>
                    <a:pt x="82" y="82"/>
                  </a:cubicBezTo>
                  <a:cubicBezTo>
                    <a:pt x="82" y="82"/>
                    <a:pt x="82" y="82"/>
                    <a:pt x="82" y="82"/>
                  </a:cubicBezTo>
                  <a:cubicBezTo>
                    <a:pt x="89" y="82"/>
                    <a:pt x="97" y="73"/>
                    <a:pt x="102" y="69"/>
                  </a:cubicBezTo>
                  <a:cubicBezTo>
                    <a:pt x="114" y="59"/>
                    <a:pt x="127" y="50"/>
                    <a:pt x="139" y="40"/>
                  </a:cubicBezTo>
                  <a:cubicBezTo>
                    <a:pt x="145" y="36"/>
                    <a:pt x="152" y="25"/>
                    <a:pt x="152" y="18"/>
                  </a:cubicBezTo>
                  <a:cubicBezTo>
                    <a:pt x="152" y="15"/>
                    <a:pt x="153" y="11"/>
                    <a:pt x="149" y="11"/>
                  </a:cubicBezTo>
                  <a:close/>
                  <a:moveTo>
                    <a:pt x="152" y="43"/>
                  </a:moveTo>
                  <a:cubicBezTo>
                    <a:pt x="150" y="46"/>
                    <a:pt x="148" y="48"/>
                    <a:pt x="146" y="50"/>
                  </a:cubicBezTo>
                  <a:cubicBezTo>
                    <a:pt x="133" y="60"/>
                    <a:pt x="120" y="70"/>
                    <a:pt x="107" y="80"/>
                  </a:cubicBezTo>
                  <a:cubicBezTo>
                    <a:pt x="100" y="86"/>
                    <a:pt x="92" y="93"/>
                    <a:pt x="82" y="93"/>
                  </a:cubicBezTo>
                  <a:cubicBezTo>
                    <a:pt x="82" y="93"/>
                    <a:pt x="82" y="93"/>
                    <a:pt x="82" y="93"/>
                  </a:cubicBezTo>
                  <a:cubicBezTo>
                    <a:pt x="82" y="93"/>
                    <a:pt x="82" y="93"/>
                    <a:pt x="82" y="93"/>
                  </a:cubicBezTo>
                  <a:cubicBezTo>
                    <a:pt x="72" y="93"/>
                    <a:pt x="64" y="86"/>
                    <a:pt x="57" y="80"/>
                  </a:cubicBezTo>
                  <a:cubicBezTo>
                    <a:pt x="44" y="70"/>
                    <a:pt x="31" y="60"/>
                    <a:pt x="18" y="50"/>
                  </a:cubicBezTo>
                  <a:cubicBezTo>
                    <a:pt x="16" y="48"/>
                    <a:pt x="14" y="46"/>
                    <a:pt x="12" y="43"/>
                  </a:cubicBezTo>
                  <a:cubicBezTo>
                    <a:pt x="12" y="114"/>
                    <a:pt x="12" y="114"/>
                    <a:pt x="12" y="114"/>
                  </a:cubicBezTo>
                  <a:cubicBezTo>
                    <a:pt x="12" y="115"/>
                    <a:pt x="13" y="117"/>
                    <a:pt x="15" y="117"/>
                  </a:cubicBezTo>
                  <a:cubicBezTo>
                    <a:pt x="149" y="117"/>
                    <a:pt x="149" y="117"/>
                    <a:pt x="149" y="117"/>
                  </a:cubicBezTo>
                  <a:cubicBezTo>
                    <a:pt x="151" y="117"/>
                    <a:pt x="152" y="115"/>
                    <a:pt x="152" y="114"/>
                  </a:cubicBezTo>
                  <a:lnTo>
                    <a:pt x="152" y="43"/>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cs typeface="+mn-ea"/>
                <a:sym typeface="Arial"/>
              </a:endParaRPr>
            </a:p>
          </p:txBody>
        </p:sp>
      </p:grpSp>
      <p:grpSp>
        <p:nvGrpSpPr>
          <p:cNvPr id="72" name="Group 18"/>
          <p:cNvGrpSpPr/>
          <p:nvPr/>
        </p:nvGrpSpPr>
        <p:grpSpPr>
          <a:xfrm>
            <a:off x="10467704" y="1784709"/>
            <a:ext cx="623064" cy="623064"/>
            <a:chOff x="7850778" y="1338532"/>
            <a:chExt cx="467298" cy="467298"/>
          </a:xfrm>
        </p:grpSpPr>
        <p:sp>
          <p:nvSpPr>
            <p:cNvPr id="73" name="Freeform 12"/>
            <p:cNvSpPr>
              <a:spLocks/>
            </p:cNvSpPr>
            <p:nvPr/>
          </p:nvSpPr>
          <p:spPr bwMode="auto">
            <a:xfrm>
              <a:off x="7850778" y="1338532"/>
              <a:ext cx="467298" cy="467298"/>
            </a:xfrm>
            <a:custGeom>
              <a:avLst/>
              <a:gdLst>
                <a:gd name="T0" fmla="*/ 101 w 204"/>
                <a:gd name="T1" fmla="*/ 0 h 204"/>
                <a:gd name="T2" fmla="*/ 129 w 204"/>
                <a:gd name="T3" fmla="*/ 3 h 204"/>
                <a:gd name="T4" fmla="*/ 153 w 204"/>
                <a:gd name="T5" fmla="*/ 13 h 204"/>
                <a:gd name="T6" fmla="*/ 174 w 204"/>
                <a:gd name="T7" fmla="*/ 30 h 204"/>
                <a:gd name="T8" fmla="*/ 190 w 204"/>
                <a:gd name="T9" fmla="*/ 51 h 204"/>
                <a:gd name="T10" fmla="*/ 201 w 204"/>
                <a:gd name="T11" fmla="*/ 74 h 204"/>
                <a:gd name="T12" fmla="*/ 204 w 204"/>
                <a:gd name="T13" fmla="*/ 101 h 204"/>
                <a:gd name="T14" fmla="*/ 201 w 204"/>
                <a:gd name="T15" fmla="*/ 128 h 204"/>
                <a:gd name="T16" fmla="*/ 190 w 204"/>
                <a:gd name="T17" fmla="*/ 153 h 204"/>
                <a:gd name="T18" fmla="*/ 174 w 204"/>
                <a:gd name="T19" fmla="*/ 174 h 204"/>
                <a:gd name="T20" fmla="*/ 153 w 204"/>
                <a:gd name="T21" fmla="*/ 189 h 204"/>
                <a:gd name="T22" fmla="*/ 129 w 204"/>
                <a:gd name="T23" fmla="*/ 199 h 204"/>
                <a:gd name="T24" fmla="*/ 101 w 204"/>
                <a:gd name="T25" fmla="*/ 204 h 204"/>
                <a:gd name="T26" fmla="*/ 74 w 204"/>
                <a:gd name="T27" fmla="*/ 199 h 204"/>
                <a:gd name="T28" fmla="*/ 51 w 204"/>
                <a:gd name="T29" fmla="*/ 189 h 204"/>
                <a:gd name="T30" fmla="*/ 30 w 204"/>
                <a:gd name="T31" fmla="*/ 174 h 204"/>
                <a:gd name="T32" fmla="*/ 13 w 204"/>
                <a:gd name="T33" fmla="*/ 153 h 204"/>
                <a:gd name="T34" fmla="*/ 3 w 204"/>
                <a:gd name="T35" fmla="*/ 128 h 204"/>
                <a:gd name="T36" fmla="*/ 0 w 204"/>
                <a:gd name="T37" fmla="*/ 101 h 204"/>
                <a:gd name="T38" fmla="*/ 3 w 204"/>
                <a:gd name="T39" fmla="*/ 74 h 204"/>
                <a:gd name="T40" fmla="*/ 13 w 204"/>
                <a:gd name="T41" fmla="*/ 51 h 204"/>
                <a:gd name="T42" fmla="*/ 30 w 204"/>
                <a:gd name="T43" fmla="*/ 30 h 204"/>
                <a:gd name="T44" fmla="*/ 51 w 204"/>
                <a:gd name="T45" fmla="*/ 13 h 204"/>
                <a:gd name="T46" fmla="*/ 74 w 204"/>
                <a:gd name="T47" fmla="*/ 3 h 204"/>
                <a:gd name="T48" fmla="*/ 101 w 204"/>
                <a:gd name="T4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204">
                  <a:moveTo>
                    <a:pt x="101" y="0"/>
                  </a:moveTo>
                  <a:lnTo>
                    <a:pt x="129" y="3"/>
                  </a:lnTo>
                  <a:lnTo>
                    <a:pt x="153" y="13"/>
                  </a:lnTo>
                  <a:lnTo>
                    <a:pt x="174" y="30"/>
                  </a:lnTo>
                  <a:lnTo>
                    <a:pt x="190" y="51"/>
                  </a:lnTo>
                  <a:lnTo>
                    <a:pt x="201" y="74"/>
                  </a:lnTo>
                  <a:lnTo>
                    <a:pt x="204" y="101"/>
                  </a:lnTo>
                  <a:lnTo>
                    <a:pt x="201" y="128"/>
                  </a:lnTo>
                  <a:lnTo>
                    <a:pt x="190" y="153"/>
                  </a:lnTo>
                  <a:lnTo>
                    <a:pt x="174" y="174"/>
                  </a:lnTo>
                  <a:lnTo>
                    <a:pt x="153" y="189"/>
                  </a:lnTo>
                  <a:lnTo>
                    <a:pt x="129" y="199"/>
                  </a:lnTo>
                  <a:lnTo>
                    <a:pt x="101" y="204"/>
                  </a:lnTo>
                  <a:lnTo>
                    <a:pt x="74" y="199"/>
                  </a:lnTo>
                  <a:lnTo>
                    <a:pt x="51" y="189"/>
                  </a:lnTo>
                  <a:lnTo>
                    <a:pt x="30" y="174"/>
                  </a:lnTo>
                  <a:lnTo>
                    <a:pt x="13" y="153"/>
                  </a:lnTo>
                  <a:lnTo>
                    <a:pt x="3" y="128"/>
                  </a:lnTo>
                  <a:lnTo>
                    <a:pt x="0" y="101"/>
                  </a:lnTo>
                  <a:lnTo>
                    <a:pt x="3" y="74"/>
                  </a:lnTo>
                  <a:lnTo>
                    <a:pt x="13" y="51"/>
                  </a:lnTo>
                  <a:lnTo>
                    <a:pt x="30" y="30"/>
                  </a:lnTo>
                  <a:lnTo>
                    <a:pt x="51" y="13"/>
                  </a:lnTo>
                  <a:lnTo>
                    <a:pt x="74" y="3"/>
                  </a:lnTo>
                  <a:lnTo>
                    <a:pt x="101" y="0"/>
                  </a:lnTo>
                  <a:close/>
                </a:path>
              </a:pathLst>
            </a:custGeom>
            <a:solidFill>
              <a:schemeClr val="tx1">
                <a:lumMod val="75000"/>
                <a:lumOff val="25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cs typeface="+mn-ea"/>
                <a:sym typeface="Arial"/>
              </a:endParaRPr>
            </a:p>
          </p:txBody>
        </p:sp>
        <p:sp>
          <p:nvSpPr>
            <p:cNvPr id="74" name="Freeform 11"/>
            <p:cNvSpPr>
              <a:spLocks noEditPoints="1"/>
            </p:cNvSpPr>
            <p:nvPr/>
          </p:nvSpPr>
          <p:spPr bwMode="auto">
            <a:xfrm>
              <a:off x="7954681" y="1439214"/>
              <a:ext cx="254730" cy="253695"/>
            </a:xfrm>
            <a:custGeom>
              <a:avLst/>
              <a:gdLst>
                <a:gd name="T0" fmla="*/ 141 w 152"/>
                <a:gd name="T1" fmla="*/ 152 h 152"/>
                <a:gd name="T2" fmla="*/ 132 w 152"/>
                <a:gd name="T3" fmla="*/ 148 h 152"/>
                <a:gd name="T4" fmla="*/ 101 w 152"/>
                <a:gd name="T5" fmla="*/ 117 h 152"/>
                <a:gd name="T6" fmla="*/ 65 w 152"/>
                <a:gd name="T7" fmla="*/ 128 h 152"/>
                <a:gd name="T8" fmla="*/ 0 w 152"/>
                <a:gd name="T9" fmla="*/ 64 h 152"/>
                <a:gd name="T10" fmla="*/ 65 w 152"/>
                <a:gd name="T11" fmla="*/ 0 h 152"/>
                <a:gd name="T12" fmla="*/ 129 w 152"/>
                <a:gd name="T13" fmla="*/ 64 h 152"/>
                <a:gd name="T14" fmla="*/ 118 w 152"/>
                <a:gd name="T15" fmla="*/ 100 h 152"/>
                <a:gd name="T16" fmla="*/ 149 w 152"/>
                <a:gd name="T17" fmla="*/ 132 h 152"/>
                <a:gd name="T18" fmla="*/ 152 w 152"/>
                <a:gd name="T19" fmla="*/ 140 h 152"/>
                <a:gd name="T20" fmla="*/ 141 w 152"/>
                <a:gd name="T21" fmla="*/ 152 h 152"/>
                <a:gd name="T22" fmla="*/ 65 w 152"/>
                <a:gd name="T23" fmla="*/ 23 h 152"/>
                <a:gd name="T24" fmla="*/ 24 w 152"/>
                <a:gd name="T25" fmla="*/ 64 h 152"/>
                <a:gd name="T26" fmla="*/ 65 w 152"/>
                <a:gd name="T27" fmla="*/ 105 h 152"/>
                <a:gd name="T28" fmla="*/ 106 w 152"/>
                <a:gd name="T29" fmla="*/ 64 h 152"/>
                <a:gd name="T30" fmla="*/ 65 w 152"/>
                <a:gd name="T31" fmla="*/ 2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2" h="152">
                  <a:moveTo>
                    <a:pt x="141" y="152"/>
                  </a:moveTo>
                  <a:cubicBezTo>
                    <a:pt x="138" y="152"/>
                    <a:pt x="135" y="151"/>
                    <a:pt x="132" y="148"/>
                  </a:cubicBezTo>
                  <a:cubicBezTo>
                    <a:pt x="101" y="117"/>
                    <a:pt x="101" y="117"/>
                    <a:pt x="101" y="117"/>
                  </a:cubicBezTo>
                  <a:cubicBezTo>
                    <a:pt x="90" y="124"/>
                    <a:pt x="78" y="128"/>
                    <a:pt x="65" y="128"/>
                  </a:cubicBezTo>
                  <a:cubicBezTo>
                    <a:pt x="29" y="128"/>
                    <a:pt x="0" y="100"/>
                    <a:pt x="0" y="64"/>
                  </a:cubicBezTo>
                  <a:cubicBezTo>
                    <a:pt x="0" y="28"/>
                    <a:pt x="29" y="0"/>
                    <a:pt x="65" y="0"/>
                  </a:cubicBezTo>
                  <a:cubicBezTo>
                    <a:pt x="100" y="0"/>
                    <a:pt x="129" y="28"/>
                    <a:pt x="129" y="64"/>
                  </a:cubicBezTo>
                  <a:cubicBezTo>
                    <a:pt x="129" y="77"/>
                    <a:pt x="125" y="90"/>
                    <a:pt x="118" y="100"/>
                  </a:cubicBezTo>
                  <a:cubicBezTo>
                    <a:pt x="149" y="132"/>
                    <a:pt x="149" y="132"/>
                    <a:pt x="149" y="132"/>
                  </a:cubicBezTo>
                  <a:cubicBezTo>
                    <a:pt x="151" y="134"/>
                    <a:pt x="152" y="137"/>
                    <a:pt x="152" y="140"/>
                  </a:cubicBezTo>
                  <a:cubicBezTo>
                    <a:pt x="152" y="147"/>
                    <a:pt x="147" y="152"/>
                    <a:pt x="141" y="152"/>
                  </a:cubicBezTo>
                  <a:close/>
                  <a:moveTo>
                    <a:pt x="65" y="23"/>
                  </a:moveTo>
                  <a:cubicBezTo>
                    <a:pt x="42" y="23"/>
                    <a:pt x="24" y="41"/>
                    <a:pt x="24" y="64"/>
                  </a:cubicBezTo>
                  <a:cubicBezTo>
                    <a:pt x="24" y="87"/>
                    <a:pt x="42" y="105"/>
                    <a:pt x="65" y="105"/>
                  </a:cubicBezTo>
                  <a:cubicBezTo>
                    <a:pt x="87" y="105"/>
                    <a:pt x="106" y="87"/>
                    <a:pt x="106" y="64"/>
                  </a:cubicBezTo>
                  <a:cubicBezTo>
                    <a:pt x="106" y="41"/>
                    <a:pt x="87" y="23"/>
                    <a:pt x="65" y="23"/>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cs typeface="+mn-ea"/>
                <a:sym typeface="Arial"/>
              </a:endParaRPr>
            </a:p>
          </p:txBody>
        </p:sp>
      </p:grpSp>
      <p:sp>
        <p:nvSpPr>
          <p:cNvPr id="75" name="文本框 74"/>
          <p:cNvSpPr txBox="1"/>
          <p:nvPr/>
        </p:nvSpPr>
        <p:spPr>
          <a:xfrm>
            <a:off x="282804" y="320511"/>
            <a:ext cx="2954655" cy="646331"/>
          </a:xfrm>
          <a:prstGeom prst="rect">
            <a:avLst/>
          </a:prstGeom>
          <a:noFill/>
        </p:spPr>
        <p:txBody>
          <a:bodyPr wrap="none" rtlCol="0">
            <a:spAutoFit/>
          </a:bodyPr>
          <a:lstStyle/>
          <a:p>
            <a:r>
              <a:rPr lang="zh-CN" altLang="en-US" sz="3600" kern="1200" dirty="0">
                <a:solidFill>
                  <a:schemeClr val="tx1">
                    <a:lumMod val="85000"/>
                    <a:lumOff val="15000"/>
                  </a:schemeClr>
                </a:solidFill>
                <a:latin typeface="Arial"/>
                <a:ea typeface="微软雅黑"/>
                <a:cs typeface="方正苏新诗柳楷简体-yolan" panose="02000000000000000000" pitchFamily="2" charset="-122"/>
                <a:sym typeface="Arial"/>
              </a:rPr>
              <a:t>做项目的心情</a:t>
            </a:r>
          </a:p>
        </p:txBody>
      </p:sp>
      <p:grpSp>
        <p:nvGrpSpPr>
          <p:cNvPr id="77" name="组合 76"/>
          <p:cNvGrpSpPr/>
          <p:nvPr/>
        </p:nvGrpSpPr>
        <p:grpSpPr>
          <a:xfrm>
            <a:off x="3543759" y="266849"/>
            <a:ext cx="636853" cy="393183"/>
            <a:chOff x="3610120" y="261689"/>
            <a:chExt cx="636853" cy="393183"/>
          </a:xfrm>
        </p:grpSpPr>
        <p:pic>
          <p:nvPicPr>
            <p:cNvPr id="78" name="图片 7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rot="409115">
              <a:off x="3830226" y="261689"/>
              <a:ext cx="416747" cy="246260"/>
            </a:xfrm>
            <a:prstGeom prst="rect">
              <a:avLst/>
            </a:prstGeom>
          </p:spPr>
        </p:pic>
        <p:sp>
          <p:nvSpPr>
            <p:cNvPr id="79"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2400">
                <a:solidFill>
                  <a:schemeClr val="tx1">
                    <a:lumMod val="85000"/>
                    <a:lumOff val="15000"/>
                  </a:schemeClr>
                </a:solidFill>
                <a:latin typeface="Arial"/>
                <a:ea typeface="微软雅黑"/>
                <a:sym typeface="Arial"/>
              </a:endParaRPr>
            </a:p>
          </p:txBody>
        </p:sp>
      </p:grpSp>
      <p:pic>
        <p:nvPicPr>
          <p:cNvPr id="76" name="图片 75">
            <a:extLst>
              <a:ext uri="{FF2B5EF4-FFF2-40B4-BE49-F238E27FC236}">
                <a16:creationId xmlns:a16="http://schemas.microsoft.com/office/drawing/2014/main" id="{5C8BAD40-F7F0-43CB-A2D6-EAD075C764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45007" y="0"/>
            <a:ext cx="3346270" cy="696117"/>
          </a:xfrm>
          <a:prstGeom prst="rect">
            <a:avLst/>
          </a:prstGeom>
        </p:spPr>
      </p:pic>
    </p:spTree>
    <p:extLst>
      <p:ext uri="{BB962C8B-B14F-4D97-AF65-F5344CB8AC3E}">
        <p14:creationId xmlns:p14="http://schemas.microsoft.com/office/powerpoint/2010/main" val="6335580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par>
                                <p:cTn id="8" presetID="53" presetClass="entr" presetSubtype="16"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 calcmode="lin" valueType="num">
                                      <p:cBhvr>
                                        <p:cTn id="10" dur="500" fill="hold"/>
                                        <p:tgtEl>
                                          <p:spTgt spid="60"/>
                                        </p:tgtEl>
                                        <p:attrNameLst>
                                          <p:attrName>ppt_w</p:attrName>
                                        </p:attrNameLst>
                                      </p:cBhvr>
                                      <p:tavLst>
                                        <p:tav tm="0">
                                          <p:val>
                                            <p:fltVal val="0"/>
                                          </p:val>
                                        </p:tav>
                                        <p:tav tm="100000">
                                          <p:val>
                                            <p:strVal val="#ppt_w"/>
                                          </p:val>
                                        </p:tav>
                                      </p:tavLst>
                                    </p:anim>
                                    <p:anim calcmode="lin" valueType="num">
                                      <p:cBhvr>
                                        <p:cTn id="11" dur="500" fill="hold"/>
                                        <p:tgtEl>
                                          <p:spTgt spid="60"/>
                                        </p:tgtEl>
                                        <p:attrNameLst>
                                          <p:attrName>ppt_h</p:attrName>
                                        </p:attrNameLst>
                                      </p:cBhvr>
                                      <p:tavLst>
                                        <p:tav tm="0">
                                          <p:val>
                                            <p:fltVal val="0"/>
                                          </p:val>
                                        </p:tav>
                                        <p:tav tm="100000">
                                          <p:val>
                                            <p:strVal val="#ppt_h"/>
                                          </p:val>
                                        </p:tav>
                                      </p:tavLst>
                                    </p:anim>
                                    <p:animEffect transition="in" filter="fade">
                                      <p:cBhvr>
                                        <p:cTn id="12" dur="500"/>
                                        <p:tgtEl>
                                          <p:spTgt spid="60"/>
                                        </p:tgtEl>
                                      </p:cBhvr>
                                    </p:animEffect>
                                  </p:childTnLst>
                                </p:cTn>
                              </p:par>
                              <p:par>
                                <p:cTn id="13" presetID="22" presetClass="entr" presetSubtype="1"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500"/>
                                        <p:tgtEl>
                                          <p:spTgt spid="34"/>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left)">
                                      <p:cBhvr>
                                        <p:cTn id="19" dur="2000"/>
                                        <p:tgtEl>
                                          <p:spTgt spid="25"/>
                                        </p:tgtEl>
                                      </p:cBhvr>
                                    </p:animEffect>
                                  </p:childTnLst>
                                </p:cTn>
                              </p:par>
                              <p:par>
                                <p:cTn id="20" presetID="53" presetClass="entr" presetSubtype="16" fill="hold" nodeType="withEffect">
                                  <p:stCondLst>
                                    <p:cond delay="0"/>
                                  </p:stCondLst>
                                  <p:childTnLst>
                                    <p:set>
                                      <p:cBhvr>
                                        <p:cTn id="21" dur="1" fill="hold">
                                          <p:stCondLst>
                                            <p:cond delay="0"/>
                                          </p:stCondLst>
                                        </p:cTn>
                                        <p:tgtEl>
                                          <p:spTgt spid="63"/>
                                        </p:tgtEl>
                                        <p:attrNameLst>
                                          <p:attrName>style.visibility</p:attrName>
                                        </p:attrNameLst>
                                      </p:cBhvr>
                                      <p:to>
                                        <p:strVal val="visible"/>
                                      </p:to>
                                    </p:set>
                                    <p:anim calcmode="lin" valueType="num">
                                      <p:cBhvr>
                                        <p:cTn id="22" dur="500" fill="hold"/>
                                        <p:tgtEl>
                                          <p:spTgt spid="63"/>
                                        </p:tgtEl>
                                        <p:attrNameLst>
                                          <p:attrName>ppt_w</p:attrName>
                                        </p:attrNameLst>
                                      </p:cBhvr>
                                      <p:tavLst>
                                        <p:tav tm="0">
                                          <p:val>
                                            <p:fltVal val="0"/>
                                          </p:val>
                                        </p:tav>
                                        <p:tav tm="100000">
                                          <p:val>
                                            <p:strVal val="#ppt_w"/>
                                          </p:val>
                                        </p:tav>
                                      </p:tavLst>
                                    </p:anim>
                                    <p:anim calcmode="lin" valueType="num">
                                      <p:cBhvr>
                                        <p:cTn id="23" dur="500" fill="hold"/>
                                        <p:tgtEl>
                                          <p:spTgt spid="63"/>
                                        </p:tgtEl>
                                        <p:attrNameLst>
                                          <p:attrName>ppt_h</p:attrName>
                                        </p:attrNameLst>
                                      </p:cBhvr>
                                      <p:tavLst>
                                        <p:tav tm="0">
                                          <p:val>
                                            <p:fltVal val="0"/>
                                          </p:val>
                                        </p:tav>
                                        <p:tav tm="100000">
                                          <p:val>
                                            <p:strVal val="#ppt_h"/>
                                          </p:val>
                                        </p:tav>
                                      </p:tavLst>
                                    </p:anim>
                                    <p:animEffect transition="in" filter="fade">
                                      <p:cBhvr>
                                        <p:cTn id="24" dur="500"/>
                                        <p:tgtEl>
                                          <p:spTgt spid="63"/>
                                        </p:tgtEl>
                                      </p:cBhvr>
                                    </p:animEffect>
                                  </p:childTnLst>
                                </p:cTn>
                              </p:par>
                              <p:par>
                                <p:cTn id="25" presetID="22" presetClass="entr" presetSubtype="1"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wipe(up)">
                                      <p:cBhvr>
                                        <p:cTn id="27" dur="500"/>
                                        <p:tgtEl>
                                          <p:spTgt spid="41"/>
                                        </p:tgtEl>
                                      </p:cBhvr>
                                    </p:animEffect>
                                  </p:childTnLst>
                                </p:cTn>
                              </p:par>
                            </p:childTnLst>
                          </p:cTn>
                        </p:par>
                        <p:par>
                          <p:cTn id="28" fill="hold">
                            <p:stCondLst>
                              <p:cond delay="2500"/>
                            </p:stCondLst>
                            <p:childTnLst>
                              <p:par>
                                <p:cTn id="29" presetID="53" presetClass="entr" presetSubtype="16" fill="hold" nodeType="afterEffect">
                                  <p:stCondLst>
                                    <p:cond delay="0"/>
                                  </p:stCondLst>
                                  <p:childTnLst>
                                    <p:set>
                                      <p:cBhvr>
                                        <p:cTn id="30" dur="1" fill="hold">
                                          <p:stCondLst>
                                            <p:cond delay="0"/>
                                          </p:stCondLst>
                                        </p:cTn>
                                        <p:tgtEl>
                                          <p:spTgt spid="69"/>
                                        </p:tgtEl>
                                        <p:attrNameLst>
                                          <p:attrName>style.visibility</p:attrName>
                                        </p:attrNameLst>
                                      </p:cBhvr>
                                      <p:to>
                                        <p:strVal val="visible"/>
                                      </p:to>
                                    </p:set>
                                    <p:anim calcmode="lin" valueType="num">
                                      <p:cBhvr>
                                        <p:cTn id="31" dur="2000" fill="hold"/>
                                        <p:tgtEl>
                                          <p:spTgt spid="69"/>
                                        </p:tgtEl>
                                        <p:attrNameLst>
                                          <p:attrName>ppt_w</p:attrName>
                                        </p:attrNameLst>
                                      </p:cBhvr>
                                      <p:tavLst>
                                        <p:tav tm="0">
                                          <p:val>
                                            <p:fltVal val="0"/>
                                          </p:val>
                                        </p:tav>
                                        <p:tav tm="100000">
                                          <p:val>
                                            <p:strVal val="#ppt_w"/>
                                          </p:val>
                                        </p:tav>
                                      </p:tavLst>
                                    </p:anim>
                                    <p:anim calcmode="lin" valueType="num">
                                      <p:cBhvr>
                                        <p:cTn id="32" dur="2000" fill="hold"/>
                                        <p:tgtEl>
                                          <p:spTgt spid="69"/>
                                        </p:tgtEl>
                                        <p:attrNameLst>
                                          <p:attrName>ppt_h</p:attrName>
                                        </p:attrNameLst>
                                      </p:cBhvr>
                                      <p:tavLst>
                                        <p:tav tm="0">
                                          <p:val>
                                            <p:fltVal val="0"/>
                                          </p:val>
                                        </p:tav>
                                        <p:tav tm="100000">
                                          <p:val>
                                            <p:strVal val="#ppt_h"/>
                                          </p:val>
                                        </p:tav>
                                      </p:tavLst>
                                    </p:anim>
                                    <p:animEffect transition="in" filter="fade">
                                      <p:cBhvr>
                                        <p:cTn id="33" dur="2000"/>
                                        <p:tgtEl>
                                          <p:spTgt spid="69"/>
                                        </p:tgtEl>
                                      </p:cBhvr>
                                    </p:animEffect>
                                  </p:childTnLst>
                                </p:cTn>
                              </p:par>
                              <p:par>
                                <p:cTn id="34" presetID="22" presetClass="entr" presetSubtype="1" fill="hold"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wipe(up)">
                                      <p:cBhvr>
                                        <p:cTn id="36" dur="500"/>
                                        <p:tgtEl>
                                          <p:spTgt spid="48"/>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wipe(left)">
                                      <p:cBhvr>
                                        <p:cTn id="39" dur="500"/>
                                        <p:tgtEl>
                                          <p:spTgt spid="29"/>
                                        </p:tgtEl>
                                      </p:cBhvr>
                                    </p:animEffect>
                                  </p:childTnLst>
                                </p:cTn>
                              </p:par>
                            </p:childTnLst>
                          </p:cTn>
                        </p:par>
                        <p:par>
                          <p:cTn id="40" fill="hold">
                            <p:stCondLst>
                              <p:cond delay="4500"/>
                            </p:stCondLst>
                            <p:childTnLst>
                              <p:par>
                                <p:cTn id="41" presetID="53" presetClass="entr" presetSubtype="16" fill="hold" nodeType="after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p:cTn id="43" dur="2000" fill="hold"/>
                                        <p:tgtEl>
                                          <p:spTgt spid="57"/>
                                        </p:tgtEl>
                                        <p:attrNameLst>
                                          <p:attrName>ppt_w</p:attrName>
                                        </p:attrNameLst>
                                      </p:cBhvr>
                                      <p:tavLst>
                                        <p:tav tm="0">
                                          <p:val>
                                            <p:fltVal val="0"/>
                                          </p:val>
                                        </p:tav>
                                        <p:tav tm="100000">
                                          <p:val>
                                            <p:strVal val="#ppt_w"/>
                                          </p:val>
                                        </p:tav>
                                      </p:tavLst>
                                    </p:anim>
                                    <p:anim calcmode="lin" valueType="num">
                                      <p:cBhvr>
                                        <p:cTn id="44" dur="2000" fill="hold"/>
                                        <p:tgtEl>
                                          <p:spTgt spid="57"/>
                                        </p:tgtEl>
                                        <p:attrNameLst>
                                          <p:attrName>ppt_h</p:attrName>
                                        </p:attrNameLst>
                                      </p:cBhvr>
                                      <p:tavLst>
                                        <p:tav tm="0">
                                          <p:val>
                                            <p:fltVal val="0"/>
                                          </p:val>
                                        </p:tav>
                                        <p:tav tm="100000">
                                          <p:val>
                                            <p:strVal val="#ppt_h"/>
                                          </p:val>
                                        </p:tav>
                                      </p:tavLst>
                                    </p:anim>
                                    <p:animEffect transition="in" filter="fade">
                                      <p:cBhvr>
                                        <p:cTn id="45" dur="2000"/>
                                        <p:tgtEl>
                                          <p:spTgt spid="57"/>
                                        </p:tgtEl>
                                      </p:cBhvr>
                                    </p:animEffect>
                                  </p:childTnLst>
                                </p:cTn>
                              </p:par>
                              <p:par>
                                <p:cTn id="46" presetID="22" presetClass="entr" presetSubtype="1" fill="hold" nodeType="with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wipe(up)">
                                      <p:cBhvr>
                                        <p:cTn id="48" dur="500"/>
                                        <p:tgtEl>
                                          <p:spTgt spid="51"/>
                                        </p:tgtEl>
                                      </p:cBhvr>
                                    </p:animEffect>
                                  </p:childTnLst>
                                </p:cTn>
                              </p:par>
                            </p:childTnLst>
                          </p:cTn>
                        </p:par>
                        <p:par>
                          <p:cTn id="49" fill="hold">
                            <p:stCondLst>
                              <p:cond delay="6500"/>
                            </p:stCondLst>
                            <p:childTnLst>
                              <p:par>
                                <p:cTn id="50" presetID="22" presetClass="entr" presetSubtype="4" fill="hold" grpId="0" nodeType="after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wipe(down)">
                                      <p:cBhvr>
                                        <p:cTn id="52" dur="2000"/>
                                        <p:tgtEl>
                                          <p:spTgt spid="40"/>
                                        </p:tgtEl>
                                      </p:cBhvr>
                                    </p:animEffect>
                                  </p:childTnLst>
                                </p:cTn>
                              </p:par>
                              <p:par>
                                <p:cTn id="53" presetID="53" presetClass="entr" presetSubtype="16" fill="hold" nodeType="withEffect">
                                  <p:stCondLst>
                                    <p:cond delay="0"/>
                                  </p:stCondLst>
                                  <p:childTnLst>
                                    <p:set>
                                      <p:cBhvr>
                                        <p:cTn id="54" dur="1" fill="hold">
                                          <p:stCondLst>
                                            <p:cond delay="0"/>
                                          </p:stCondLst>
                                        </p:cTn>
                                        <p:tgtEl>
                                          <p:spTgt spid="66"/>
                                        </p:tgtEl>
                                        <p:attrNameLst>
                                          <p:attrName>style.visibility</p:attrName>
                                        </p:attrNameLst>
                                      </p:cBhvr>
                                      <p:to>
                                        <p:strVal val="visible"/>
                                      </p:to>
                                    </p:set>
                                    <p:anim calcmode="lin" valueType="num">
                                      <p:cBhvr>
                                        <p:cTn id="55" dur="500" fill="hold"/>
                                        <p:tgtEl>
                                          <p:spTgt spid="66"/>
                                        </p:tgtEl>
                                        <p:attrNameLst>
                                          <p:attrName>ppt_w</p:attrName>
                                        </p:attrNameLst>
                                      </p:cBhvr>
                                      <p:tavLst>
                                        <p:tav tm="0">
                                          <p:val>
                                            <p:fltVal val="0"/>
                                          </p:val>
                                        </p:tav>
                                        <p:tav tm="100000">
                                          <p:val>
                                            <p:strVal val="#ppt_w"/>
                                          </p:val>
                                        </p:tav>
                                      </p:tavLst>
                                    </p:anim>
                                    <p:anim calcmode="lin" valueType="num">
                                      <p:cBhvr>
                                        <p:cTn id="56" dur="500" fill="hold"/>
                                        <p:tgtEl>
                                          <p:spTgt spid="66"/>
                                        </p:tgtEl>
                                        <p:attrNameLst>
                                          <p:attrName>ppt_h</p:attrName>
                                        </p:attrNameLst>
                                      </p:cBhvr>
                                      <p:tavLst>
                                        <p:tav tm="0">
                                          <p:val>
                                            <p:fltVal val="0"/>
                                          </p:val>
                                        </p:tav>
                                        <p:tav tm="100000">
                                          <p:val>
                                            <p:strVal val="#ppt_h"/>
                                          </p:val>
                                        </p:tav>
                                      </p:tavLst>
                                    </p:anim>
                                    <p:animEffect transition="in" filter="fade">
                                      <p:cBhvr>
                                        <p:cTn id="57" dur="500"/>
                                        <p:tgtEl>
                                          <p:spTgt spid="66"/>
                                        </p:tgtEl>
                                      </p:cBhvr>
                                    </p:animEffect>
                                  </p:childTnLst>
                                </p:cTn>
                              </p:par>
                              <p:par>
                                <p:cTn id="58" presetID="22" presetClass="entr" presetSubtype="1" fill="hold" nodeType="with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wipe(up)">
                                      <p:cBhvr>
                                        <p:cTn id="60" dur="500"/>
                                        <p:tgtEl>
                                          <p:spTgt spid="45"/>
                                        </p:tgtEl>
                                      </p:cBhvr>
                                    </p:animEffect>
                                  </p:childTnLst>
                                </p:cTn>
                              </p:par>
                            </p:childTnLst>
                          </p:cTn>
                        </p:par>
                        <p:par>
                          <p:cTn id="61" fill="hold">
                            <p:stCondLst>
                              <p:cond delay="8500"/>
                            </p:stCondLst>
                            <p:childTnLst>
                              <p:par>
                                <p:cTn id="62" presetID="53" presetClass="entr" presetSubtype="16" fill="hold" nodeType="afterEffect">
                                  <p:stCondLst>
                                    <p:cond delay="0"/>
                                  </p:stCondLst>
                                  <p:childTnLst>
                                    <p:set>
                                      <p:cBhvr>
                                        <p:cTn id="63" dur="1" fill="hold">
                                          <p:stCondLst>
                                            <p:cond delay="0"/>
                                          </p:stCondLst>
                                        </p:cTn>
                                        <p:tgtEl>
                                          <p:spTgt spid="72"/>
                                        </p:tgtEl>
                                        <p:attrNameLst>
                                          <p:attrName>style.visibility</p:attrName>
                                        </p:attrNameLst>
                                      </p:cBhvr>
                                      <p:to>
                                        <p:strVal val="visible"/>
                                      </p:to>
                                    </p:set>
                                    <p:anim calcmode="lin" valueType="num">
                                      <p:cBhvr>
                                        <p:cTn id="64" dur="2000" fill="hold"/>
                                        <p:tgtEl>
                                          <p:spTgt spid="72"/>
                                        </p:tgtEl>
                                        <p:attrNameLst>
                                          <p:attrName>ppt_w</p:attrName>
                                        </p:attrNameLst>
                                      </p:cBhvr>
                                      <p:tavLst>
                                        <p:tav tm="0">
                                          <p:val>
                                            <p:fltVal val="0"/>
                                          </p:val>
                                        </p:tav>
                                        <p:tav tm="100000">
                                          <p:val>
                                            <p:strVal val="#ppt_w"/>
                                          </p:val>
                                        </p:tav>
                                      </p:tavLst>
                                    </p:anim>
                                    <p:anim calcmode="lin" valueType="num">
                                      <p:cBhvr>
                                        <p:cTn id="65" dur="2000" fill="hold"/>
                                        <p:tgtEl>
                                          <p:spTgt spid="72"/>
                                        </p:tgtEl>
                                        <p:attrNameLst>
                                          <p:attrName>ppt_h</p:attrName>
                                        </p:attrNameLst>
                                      </p:cBhvr>
                                      <p:tavLst>
                                        <p:tav tm="0">
                                          <p:val>
                                            <p:fltVal val="0"/>
                                          </p:val>
                                        </p:tav>
                                        <p:tav tm="100000">
                                          <p:val>
                                            <p:strVal val="#ppt_h"/>
                                          </p:val>
                                        </p:tav>
                                      </p:tavLst>
                                    </p:anim>
                                    <p:animEffect transition="in" filter="fade">
                                      <p:cBhvr>
                                        <p:cTn id="66" dur="2000"/>
                                        <p:tgtEl>
                                          <p:spTgt spid="72"/>
                                        </p:tgtEl>
                                      </p:cBhvr>
                                    </p:animEffect>
                                  </p:childTnLst>
                                </p:cTn>
                              </p:par>
                              <p:par>
                                <p:cTn id="67" presetID="22" presetClass="entr" presetSubtype="1" fill="hold" nodeType="withEffect">
                                  <p:stCondLst>
                                    <p:cond delay="0"/>
                                  </p:stCondLst>
                                  <p:childTnLst>
                                    <p:set>
                                      <p:cBhvr>
                                        <p:cTn id="68" dur="1" fill="hold">
                                          <p:stCondLst>
                                            <p:cond delay="0"/>
                                          </p:stCondLst>
                                        </p:cTn>
                                        <p:tgtEl>
                                          <p:spTgt spid="54"/>
                                        </p:tgtEl>
                                        <p:attrNameLst>
                                          <p:attrName>style.visibility</p:attrName>
                                        </p:attrNameLst>
                                      </p:cBhvr>
                                      <p:to>
                                        <p:strVal val="visible"/>
                                      </p:to>
                                    </p:set>
                                    <p:animEffect transition="in" filter="wipe(up)">
                                      <p:cBhvr>
                                        <p:cTn id="69"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8" grpId="0" animBg="1"/>
      <p:bldP spid="29" grpId="0" animBg="1"/>
      <p:bldP spid="4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6"/>
          <p:cNvGrpSpPr>
            <a:grpSpLocks noChangeAspect="1"/>
          </p:cNvGrpSpPr>
          <p:nvPr/>
        </p:nvGrpSpPr>
        <p:grpSpPr bwMode="auto">
          <a:xfrm>
            <a:off x="2097964" y="2081319"/>
            <a:ext cx="1158875" cy="2000249"/>
            <a:chOff x="1449" y="1496"/>
            <a:chExt cx="730" cy="1260"/>
          </a:xfrm>
          <a:solidFill>
            <a:schemeClr val="tx1">
              <a:lumMod val="75000"/>
              <a:lumOff val="25000"/>
            </a:schemeClr>
          </a:solidFill>
        </p:grpSpPr>
        <p:sp>
          <p:nvSpPr>
            <p:cNvPr id="4" name="Freeform 17"/>
            <p:cNvSpPr>
              <a:spLocks noEditPoints="1"/>
            </p:cNvSpPr>
            <p:nvPr/>
          </p:nvSpPr>
          <p:spPr bwMode="auto">
            <a:xfrm>
              <a:off x="1449" y="1496"/>
              <a:ext cx="730" cy="1260"/>
            </a:xfrm>
            <a:custGeom>
              <a:avLst/>
              <a:gdLst>
                <a:gd name="T0" fmla="*/ 609 w 684"/>
                <a:gd name="T1" fmla="*/ 553 h 1183"/>
                <a:gd name="T2" fmla="*/ 448 w 684"/>
                <a:gd name="T3" fmla="*/ 401 h 1183"/>
                <a:gd name="T4" fmla="*/ 269 w 684"/>
                <a:gd name="T5" fmla="*/ 315 h 1183"/>
                <a:gd name="T6" fmla="*/ 94 w 684"/>
                <a:gd name="T7" fmla="*/ 233 h 1183"/>
                <a:gd name="T8" fmla="*/ 88 w 684"/>
                <a:gd name="T9" fmla="*/ 655 h 1183"/>
                <a:gd name="T10" fmla="*/ 70 w 684"/>
                <a:gd name="T11" fmla="*/ 918 h 1183"/>
                <a:gd name="T12" fmla="*/ 139 w 684"/>
                <a:gd name="T13" fmla="*/ 1167 h 1183"/>
                <a:gd name="T14" fmla="*/ 202 w 684"/>
                <a:gd name="T15" fmla="*/ 975 h 1183"/>
                <a:gd name="T16" fmla="*/ 70 w 684"/>
                <a:gd name="T17" fmla="*/ 734 h 1183"/>
                <a:gd name="T18" fmla="*/ 278 w 684"/>
                <a:gd name="T19" fmla="*/ 562 h 1183"/>
                <a:gd name="T20" fmla="*/ 307 w 684"/>
                <a:gd name="T21" fmla="*/ 754 h 1183"/>
                <a:gd name="T22" fmla="*/ 323 w 684"/>
                <a:gd name="T23" fmla="*/ 769 h 1183"/>
                <a:gd name="T24" fmla="*/ 322 w 684"/>
                <a:gd name="T25" fmla="*/ 948 h 1183"/>
                <a:gd name="T26" fmla="*/ 345 w 684"/>
                <a:gd name="T27" fmla="*/ 765 h 1183"/>
                <a:gd name="T28" fmla="*/ 457 w 684"/>
                <a:gd name="T29" fmla="*/ 753 h 1183"/>
                <a:gd name="T30" fmla="*/ 553 w 684"/>
                <a:gd name="T31" fmla="*/ 815 h 1183"/>
                <a:gd name="T32" fmla="*/ 388 w 684"/>
                <a:gd name="T33" fmla="*/ 1179 h 1183"/>
                <a:gd name="T34" fmla="*/ 445 w 684"/>
                <a:gd name="T35" fmla="*/ 1002 h 1183"/>
                <a:gd name="T36" fmla="*/ 666 w 684"/>
                <a:gd name="T37" fmla="*/ 692 h 1183"/>
                <a:gd name="T38" fmla="*/ 200 w 684"/>
                <a:gd name="T39" fmla="*/ 558 h 1183"/>
                <a:gd name="T40" fmla="*/ 132 w 684"/>
                <a:gd name="T41" fmla="*/ 509 h 1183"/>
                <a:gd name="T42" fmla="*/ 123 w 684"/>
                <a:gd name="T43" fmla="*/ 61 h 1183"/>
                <a:gd name="T44" fmla="*/ 241 w 684"/>
                <a:gd name="T45" fmla="*/ 532 h 1183"/>
                <a:gd name="T46" fmla="*/ 388 w 684"/>
                <a:gd name="T47" fmla="*/ 620 h 1183"/>
                <a:gd name="T48" fmla="*/ 406 w 684"/>
                <a:gd name="T49" fmla="*/ 459 h 1183"/>
                <a:gd name="T50" fmla="*/ 305 w 684"/>
                <a:gd name="T51" fmla="*/ 567 h 1183"/>
                <a:gd name="T52" fmla="*/ 444 w 684"/>
                <a:gd name="T53" fmla="*/ 423 h 1183"/>
                <a:gd name="T54" fmla="*/ 423 w 684"/>
                <a:gd name="T55" fmla="*/ 643 h 1183"/>
                <a:gd name="T56" fmla="*/ 415 w 684"/>
                <a:gd name="T57" fmla="*/ 724 h 1183"/>
                <a:gd name="T58" fmla="*/ 428 w 684"/>
                <a:gd name="T59" fmla="*/ 654 h 1183"/>
                <a:gd name="T60" fmla="*/ 574 w 684"/>
                <a:gd name="T61" fmla="*/ 534 h 1183"/>
                <a:gd name="T62" fmla="*/ 415 w 684"/>
                <a:gd name="T63" fmla="*/ 724 h 1183"/>
                <a:gd name="T64" fmla="*/ 476 w 684"/>
                <a:gd name="T65" fmla="*/ 750 h 1183"/>
                <a:gd name="T66" fmla="*/ 607 w 684"/>
                <a:gd name="T67" fmla="*/ 631 h 1183"/>
                <a:gd name="T68" fmla="*/ 517 w 684"/>
                <a:gd name="T69" fmla="*/ 804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4" h="1183">
                  <a:moveTo>
                    <a:pt x="612" y="606"/>
                  </a:moveTo>
                  <a:cubicBezTo>
                    <a:pt x="615" y="584"/>
                    <a:pt x="613" y="565"/>
                    <a:pt x="609" y="553"/>
                  </a:cubicBezTo>
                  <a:cubicBezTo>
                    <a:pt x="599" y="516"/>
                    <a:pt x="568" y="479"/>
                    <a:pt x="517" y="483"/>
                  </a:cubicBezTo>
                  <a:cubicBezTo>
                    <a:pt x="514" y="445"/>
                    <a:pt x="477" y="404"/>
                    <a:pt x="448" y="401"/>
                  </a:cubicBezTo>
                  <a:cubicBezTo>
                    <a:pt x="329" y="387"/>
                    <a:pt x="263" y="490"/>
                    <a:pt x="263" y="490"/>
                  </a:cubicBezTo>
                  <a:cubicBezTo>
                    <a:pt x="263" y="490"/>
                    <a:pt x="253" y="433"/>
                    <a:pt x="269" y="315"/>
                  </a:cubicBezTo>
                  <a:cubicBezTo>
                    <a:pt x="290" y="158"/>
                    <a:pt x="232" y="0"/>
                    <a:pt x="116" y="36"/>
                  </a:cubicBezTo>
                  <a:cubicBezTo>
                    <a:pt x="0" y="72"/>
                    <a:pt x="71" y="136"/>
                    <a:pt x="94" y="233"/>
                  </a:cubicBezTo>
                  <a:cubicBezTo>
                    <a:pt x="117" y="330"/>
                    <a:pt x="117" y="454"/>
                    <a:pt x="110" y="505"/>
                  </a:cubicBezTo>
                  <a:cubicBezTo>
                    <a:pt x="104" y="546"/>
                    <a:pt x="92" y="624"/>
                    <a:pt x="88" y="655"/>
                  </a:cubicBezTo>
                  <a:cubicBezTo>
                    <a:pt x="69" y="678"/>
                    <a:pt x="57" y="697"/>
                    <a:pt x="54" y="711"/>
                  </a:cubicBezTo>
                  <a:cubicBezTo>
                    <a:pt x="45" y="741"/>
                    <a:pt x="31" y="868"/>
                    <a:pt x="70" y="918"/>
                  </a:cubicBezTo>
                  <a:cubicBezTo>
                    <a:pt x="109" y="969"/>
                    <a:pt x="148" y="980"/>
                    <a:pt x="177" y="979"/>
                  </a:cubicBezTo>
                  <a:cubicBezTo>
                    <a:pt x="203" y="1073"/>
                    <a:pt x="139" y="1167"/>
                    <a:pt x="139" y="1167"/>
                  </a:cubicBezTo>
                  <a:cubicBezTo>
                    <a:pt x="153" y="1174"/>
                    <a:pt x="153" y="1174"/>
                    <a:pt x="153" y="1174"/>
                  </a:cubicBezTo>
                  <a:cubicBezTo>
                    <a:pt x="220" y="1102"/>
                    <a:pt x="207" y="1002"/>
                    <a:pt x="202" y="975"/>
                  </a:cubicBezTo>
                  <a:cubicBezTo>
                    <a:pt x="215" y="971"/>
                    <a:pt x="223" y="966"/>
                    <a:pt x="223" y="966"/>
                  </a:cubicBezTo>
                  <a:cubicBezTo>
                    <a:pt x="50" y="954"/>
                    <a:pt x="64" y="794"/>
                    <a:pt x="70" y="734"/>
                  </a:cubicBezTo>
                  <a:cubicBezTo>
                    <a:pt x="76" y="674"/>
                    <a:pt x="155" y="611"/>
                    <a:pt x="205" y="572"/>
                  </a:cubicBezTo>
                  <a:cubicBezTo>
                    <a:pt x="254" y="533"/>
                    <a:pt x="270" y="550"/>
                    <a:pt x="278" y="562"/>
                  </a:cubicBezTo>
                  <a:cubicBezTo>
                    <a:pt x="326" y="637"/>
                    <a:pt x="384" y="625"/>
                    <a:pt x="408" y="655"/>
                  </a:cubicBezTo>
                  <a:cubicBezTo>
                    <a:pt x="432" y="685"/>
                    <a:pt x="388" y="757"/>
                    <a:pt x="307" y="754"/>
                  </a:cubicBezTo>
                  <a:cubicBezTo>
                    <a:pt x="226" y="751"/>
                    <a:pt x="207" y="675"/>
                    <a:pt x="207" y="675"/>
                  </a:cubicBezTo>
                  <a:cubicBezTo>
                    <a:pt x="216" y="753"/>
                    <a:pt x="271" y="775"/>
                    <a:pt x="323" y="769"/>
                  </a:cubicBezTo>
                  <a:cubicBezTo>
                    <a:pt x="342" y="782"/>
                    <a:pt x="376" y="814"/>
                    <a:pt x="370" y="868"/>
                  </a:cubicBezTo>
                  <a:cubicBezTo>
                    <a:pt x="363" y="933"/>
                    <a:pt x="322" y="948"/>
                    <a:pt x="322" y="948"/>
                  </a:cubicBezTo>
                  <a:cubicBezTo>
                    <a:pt x="322" y="948"/>
                    <a:pt x="390" y="939"/>
                    <a:pt x="390" y="866"/>
                  </a:cubicBezTo>
                  <a:cubicBezTo>
                    <a:pt x="390" y="808"/>
                    <a:pt x="363" y="777"/>
                    <a:pt x="345" y="765"/>
                  </a:cubicBezTo>
                  <a:cubicBezTo>
                    <a:pt x="366" y="759"/>
                    <a:pt x="386" y="749"/>
                    <a:pt x="400" y="738"/>
                  </a:cubicBezTo>
                  <a:cubicBezTo>
                    <a:pt x="409" y="745"/>
                    <a:pt x="427" y="755"/>
                    <a:pt x="457" y="753"/>
                  </a:cubicBezTo>
                  <a:cubicBezTo>
                    <a:pt x="456" y="773"/>
                    <a:pt x="463" y="815"/>
                    <a:pt x="523" y="817"/>
                  </a:cubicBezTo>
                  <a:cubicBezTo>
                    <a:pt x="534" y="817"/>
                    <a:pt x="544" y="816"/>
                    <a:pt x="553" y="815"/>
                  </a:cubicBezTo>
                  <a:cubicBezTo>
                    <a:pt x="559" y="845"/>
                    <a:pt x="569" y="952"/>
                    <a:pt x="418" y="982"/>
                  </a:cubicBezTo>
                  <a:cubicBezTo>
                    <a:pt x="418" y="982"/>
                    <a:pt x="425" y="1121"/>
                    <a:pt x="388" y="1179"/>
                  </a:cubicBezTo>
                  <a:cubicBezTo>
                    <a:pt x="408" y="1183"/>
                    <a:pt x="408" y="1183"/>
                    <a:pt x="408" y="1183"/>
                  </a:cubicBezTo>
                  <a:cubicBezTo>
                    <a:pt x="408" y="1183"/>
                    <a:pt x="446" y="1121"/>
                    <a:pt x="445" y="1002"/>
                  </a:cubicBezTo>
                  <a:cubicBezTo>
                    <a:pt x="445" y="1002"/>
                    <a:pt x="592" y="979"/>
                    <a:pt x="582" y="806"/>
                  </a:cubicBezTo>
                  <a:cubicBezTo>
                    <a:pt x="625" y="787"/>
                    <a:pt x="651" y="744"/>
                    <a:pt x="666" y="692"/>
                  </a:cubicBezTo>
                  <a:cubicBezTo>
                    <a:pt x="684" y="633"/>
                    <a:pt x="636" y="608"/>
                    <a:pt x="612" y="606"/>
                  </a:cubicBezTo>
                  <a:close/>
                  <a:moveTo>
                    <a:pt x="200" y="558"/>
                  </a:moveTo>
                  <a:cubicBezTo>
                    <a:pt x="162" y="583"/>
                    <a:pt x="132" y="608"/>
                    <a:pt x="109" y="632"/>
                  </a:cubicBezTo>
                  <a:cubicBezTo>
                    <a:pt x="111" y="609"/>
                    <a:pt x="122" y="580"/>
                    <a:pt x="132" y="509"/>
                  </a:cubicBezTo>
                  <a:cubicBezTo>
                    <a:pt x="146" y="422"/>
                    <a:pt x="128" y="293"/>
                    <a:pt x="113" y="228"/>
                  </a:cubicBezTo>
                  <a:cubicBezTo>
                    <a:pt x="100" y="171"/>
                    <a:pt x="31" y="75"/>
                    <a:pt x="123" y="61"/>
                  </a:cubicBezTo>
                  <a:cubicBezTo>
                    <a:pt x="254" y="41"/>
                    <a:pt x="256" y="256"/>
                    <a:pt x="250" y="311"/>
                  </a:cubicBezTo>
                  <a:cubicBezTo>
                    <a:pt x="244" y="359"/>
                    <a:pt x="241" y="500"/>
                    <a:pt x="241" y="532"/>
                  </a:cubicBezTo>
                  <a:cubicBezTo>
                    <a:pt x="230" y="538"/>
                    <a:pt x="217" y="546"/>
                    <a:pt x="200" y="558"/>
                  </a:cubicBezTo>
                  <a:close/>
                  <a:moveTo>
                    <a:pt x="388" y="620"/>
                  </a:moveTo>
                  <a:cubicBezTo>
                    <a:pt x="378" y="617"/>
                    <a:pt x="365" y="611"/>
                    <a:pt x="352" y="603"/>
                  </a:cubicBezTo>
                  <a:cubicBezTo>
                    <a:pt x="335" y="522"/>
                    <a:pt x="406" y="459"/>
                    <a:pt x="406" y="459"/>
                  </a:cubicBezTo>
                  <a:cubicBezTo>
                    <a:pt x="324" y="501"/>
                    <a:pt x="330" y="567"/>
                    <a:pt x="336" y="593"/>
                  </a:cubicBezTo>
                  <a:cubicBezTo>
                    <a:pt x="325" y="585"/>
                    <a:pt x="314" y="577"/>
                    <a:pt x="305" y="567"/>
                  </a:cubicBezTo>
                  <a:cubicBezTo>
                    <a:pt x="281" y="542"/>
                    <a:pt x="282" y="520"/>
                    <a:pt x="261" y="524"/>
                  </a:cubicBezTo>
                  <a:cubicBezTo>
                    <a:pt x="287" y="485"/>
                    <a:pt x="396" y="408"/>
                    <a:pt x="444" y="423"/>
                  </a:cubicBezTo>
                  <a:cubicBezTo>
                    <a:pt x="496" y="439"/>
                    <a:pt x="508" y="509"/>
                    <a:pt x="485" y="574"/>
                  </a:cubicBezTo>
                  <a:cubicBezTo>
                    <a:pt x="469" y="620"/>
                    <a:pt x="439" y="637"/>
                    <a:pt x="423" y="643"/>
                  </a:cubicBezTo>
                  <a:cubicBezTo>
                    <a:pt x="414" y="629"/>
                    <a:pt x="400" y="624"/>
                    <a:pt x="388" y="620"/>
                  </a:cubicBezTo>
                  <a:close/>
                  <a:moveTo>
                    <a:pt x="415" y="724"/>
                  </a:moveTo>
                  <a:cubicBezTo>
                    <a:pt x="420" y="717"/>
                    <a:pt x="424" y="710"/>
                    <a:pt x="426" y="703"/>
                  </a:cubicBezTo>
                  <a:cubicBezTo>
                    <a:pt x="431" y="681"/>
                    <a:pt x="431" y="666"/>
                    <a:pt x="428" y="654"/>
                  </a:cubicBezTo>
                  <a:cubicBezTo>
                    <a:pt x="510" y="623"/>
                    <a:pt x="514" y="552"/>
                    <a:pt x="516" y="508"/>
                  </a:cubicBezTo>
                  <a:cubicBezTo>
                    <a:pt x="531" y="508"/>
                    <a:pt x="558" y="512"/>
                    <a:pt x="574" y="534"/>
                  </a:cubicBezTo>
                  <a:cubicBezTo>
                    <a:pt x="597" y="567"/>
                    <a:pt x="601" y="681"/>
                    <a:pt x="508" y="721"/>
                  </a:cubicBezTo>
                  <a:cubicBezTo>
                    <a:pt x="444" y="748"/>
                    <a:pt x="422" y="735"/>
                    <a:pt x="415" y="724"/>
                  </a:cubicBezTo>
                  <a:close/>
                  <a:moveTo>
                    <a:pt x="517" y="804"/>
                  </a:moveTo>
                  <a:cubicBezTo>
                    <a:pt x="469" y="797"/>
                    <a:pt x="471" y="766"/>
                    <a:pt x="476" y="750"/>
                  </a:cubicBezTo>
                  <a:cubicBezTo>
                    <a:pt x="488" y="747"/>
                    <a:pt x="502" y="742"/>
                    <a:pt x="519" y="734"/>
                  </a:cubicBezTo>
                  <a:cubicBezTo>
                    <a:pt x="570" y="710"/>
                    <a:pt x="596" y="669"/>
                    <a:pt x="607" y="631"/>
                  </a:cubicBezTo>
                  <a:cubicBezTo>
                    <a:pt x="622" y="636"/>
                    <a:pt x="644" y="647"/>
                    <a:pt x="643" y="675"/>
                  </a:cubicBezTo>
                  <a:cubicBezTo>
                    <a:pt x="642" y="718"/>
                    <a:pt x="584" y="812"/>
                    <a:pt x="517" y="8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5" name="Freeform 18"/>
            <p:cNvSpPr>
              <a:spLocks/>
            </p:cNvSpPr>
            <p:nvPr/>
          </p:nvSpPr>
          <p:spPr bwMode="auto">
            <a:xfrm>
              <a:off x="1760" y="2545"/>
              <a:ext cx="57" cy="47"/>
            </a:xfrm>
            <a:custGeom>
              <a:avLst/>
              <a:gdLst>
                <a:gd name="T0" fmla="*/ 0 w 54"/>
                <a:gd name="T1" fmla="*/ 18 h 44"/>
                <a:gd name="T2" fmla="*/ 54 w 54"/>
                <a:gd name="T3" fmla="*/ 0 h 44"/>
                <a:gd name="T4" fmla="*/ 46 w 54"/>
                <a:gd name="T5" fmla="*/ 44 h 44"/>
                <a:gd name="T6" fmla="*/ 39 w 54"/>
                <a:gd name="T7" fmla="*/ 23 h 44"/>
                <a:gd name="T8" fmla="*/ 0 w 54"/>
                <a:gd name="T9" fmla="*/ 18 h 44"/>
              </a:gdLst>
              <a:ahLst/>
              <a:cxnLst>
                <a:cxn ang="0">
                  <a:pos x="T0" y="T1"/>
                </a:cxn>
                <a:cxn ang="0">
                  <a:pos x="T2" y="T3"/>
                </a:cxn>
                <a:cxn ang="0">
                  <a:pos x="T4" y="T5"/>
                </a:cxn>
                <a:cxn ang="0">
                  <a:pos x="T6" y="T7"/>
                </a:cxn>
                <a:cxn ang="0">
                  <a:pos x="T8" y="T9"/>
                </a:cxn>
              </a:cxnLst>
              <a:rect l="0" t="0" r="r" b="b"/>
              <a:pathLst>
                <a:path w="54" h="44">
                  <a:moveTo>
                    <a:pt x="0" y="18"/>
                  </a:moveTo>
                  <a:cubicBezTo>
                    <a:pt x="0" y="18"/>
                    <a:pt x="30" y="19"/>
                    <a:pt x="54" y="0"/>
                  </a:cubicBezTo>
                  <a:cubicBezTo>
                    <a:pt x="46" y="44"/>
                    <a:pt x="46" y="44"/>
                    <a:pt x="46" y="44"/>
                  </a:cubicBezTo>
                  <a:cubicBezTo>
                    <a:pt x="39" y="23"/>
                    <a:pt x="39" y="23"/>
                    <a:pt x="39" y="23"/>
                  </a:cubicBezTo>
                  <a:cubicBezTo>
                    <a:pt x="39" y="23"/>
                    <a:pt x="28" y="31"/>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grpSp>
      <p:grpSp>
        <p:nvGrpSpPr>
          <p:cNvPr id="6" name="Group 21"/>
          <p:cNvGrpSpPr>
            <a:grpSpLocks noChangeAspect="1"/>
          </p:cNvGrpSpPr>
          <p:nvPr/>
        </p:nvGrpSpPr>
        <p:grpSpPr bwMode="auto">
          <a:xfrm>
            <a:off x="8381400" y="2222192"/>
            <a:ext cx="1209675" cy="1979613"/>
            <a:chOff x="3270" y="1510"/>
            <a:chExt cx="762" cy="1247"/>
          </a:xfrm>
          <a:solidFill>
            <a:schemeClr val="tx1">
              <a:lumMod val="75000"/>
              <a:lumOff val="25000"/>
            </a:schemeClr>
          </a:solidFill>
        </p:grpSpPr>
        <p:sp>
          <p:nvSpPr>
            <p:cNvPr id="7" name="Freeform 22"/>
            <p:cNvSpPr>
              <a:spLocks/>
            </p:cNvSpPr>
            <p:nvPr/>
          </p:nvSpPr>
          <p:spPr bwMode="auto">
            <a:xfrm>
              <a:off x="3616" y="2549"/>
              <a:ext cx="56" cy="46"/>
            </a:xfrm>
            <a:custGeom>
              <a:avLst/>
              <a:gdLst>
                <a:gd name="T0" fmla="*/ 0 w 54"/>
                <a:gd name="T1" fmla="*/ 18 h 44"/>
                <a:gd name="T2" fmla="*/ 54 w 54"/>
                <a:gd name="T3" fmla="*/ 0 h 44"/>
                <a:gd name="T4" fmla="*/ 46 w 54"/>
                <a:gd name="T5" fmla="*/ 44 h 44"/>
                <a:gd name="T6" fmla="*/ 39 w 54"/>
                <a:gd name="T7" fmla="*/ 23 h 44"/>
                <a:gd name="T8" fmla="*/ 0 w 54"/>
                <a:gd name="T9" fmla="*/ 18 h 44"/>
              </a:gdLst>
              <a:ahLst/>
              <a:cxnLst>
                <a:cxn ang="0">
                  <a:pos x="T0" y="T1"/>
                </a:cxn>
                <a:cxn ang="0">
                  <a:pos x="T2" y="T3"/>
                </a:cxn>
                <a:cxn ang="0">
                  <a:pos x="T4" y="T5"/>
                </a:cxn>
                <a:cxn ang="0">
                  <a:pos x="T6" y="T7"/>
                </a:cxn>
                <a:cxn ang="0">
                  <a:pos x="T8" y="T9"/>
                </a:cxn>
              </a:cxnLst>
              <a:rect l="0" t="0" r="r" b="b"/>
              <a:pathLst>
                <a:path w="54" h="44">
                  <a:moveTo>
                    <a:pt x="0" y="18"/>
                  </a:moveTo>
                  <a:cubicBezTo>
                    <a:pt x="0" y="18"/>
                    <a:pt x="29" y="19"/>
                    <a:pt x="54" y="0"/>
                  </a:cubicBezTo>
                  <a:cubicBezTo>
                    <a:pt x="46" y="44"/>
                    <a:pt x="46" y="44"/>
                    <a:pt x="46" y="44"/>
                  </a:cubicBezTo>
                  <a:cubicBezTo>
                    <a:pt x="39" y="23"/>
                    <a:pt x="39" y="23"/>
                    <a:pt x="39" y="23"/>
                  </a:cubicBezTo>
                  <a:cubicBezTo>
                    <a:pt x="39" y="23"/>
                    <a:pt x="28" y="31"/>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8" name="Freeform 23"/>
            <p:cNvSpPr>
              <a:spLocks noEditPoints="1"/>
            </p:cNvSpPr>
            <p:nvPr/>
          </p:nvSpPr>
          <p:spPr bwMode="auto">
            <a:xfrm>
              <a:off x="3270" y="1510"/>
              <a:ext cx="762" cy="1247"/>
            </a:xfrm>
            <a:custGeom>
              <a:avLst/>
              <a:gdLst>
                <a:gd name="T0" fmla="*/ 629 w 729"/>
                <a:gd name="T1" fmla="*/ 554 h 1195"/>
                <a:gd name="T2" fmla="*/ 512 w 729"/>
                <a:gd name="T3" fmla="*/ 454 h 1195"/>
                <a:gd name="T4" fmla="*/ 509 w 729"/>
                <a:gd name="T5" fmla="*/ 405 h 1195"/>
                <a:gd name="T6" fmla="*/ 591 w 729"/>
                <a:gd name="T7" fmla="*/ 78 h 1195"/>
                <a:gd name="T8" fmla="*/ 415 w 729"/>
                <a:gd name="T9" fmla="*/ 118 h 1195"/>
                <a:gd name="T10" fmla="*/ 276 w 729"/>
                <a:gd name="T11" fmla="*/ 309 h 1195"/>
                <a:gd name="T12" fmla="*/ 37 w 729"/>
                <a:gd name="T13" fmla="*/ 50 h 1195"/>
                <a:gd name="T14" fmla="*/ 151 w 729"/>
                <a:gd name="T15" fmla="*/ 585 h 1195"/>
                <a:gd name="T16" fmla="*/ 202 w 729"/>
                <a:gd name="T17" fmla="*/ 988 h 1195"/>
                <a:gd name="T18" fmla="*/ 160 w 729"/>
                <a:gd name="T19" fmla="*/ 1169 h 1195"/>
                <a:gd name="T20" fmla="*/ 135 w 729"/>
                <a:gd name="T21" fmla="*/ 904 h 1195"/>
                <a:gd name="T22" fmla="*/ 298 w 729"/>
                <a:gd name="T23" fmla="*/ 556 h 1195"/>
                <a:gd name="T24" fmla="*/ 447 w 729"/>
                <a:gd name="T25" fmla="*/ 694 h 1195"/>
                <a:gd name="T26" fmla="*/ 268 w 729"/>
                <a:gd name="T27" fmla="*/ 812 h 1195"/>
                <a:gd name="T28" fmla="*/ 373 w 729"/>
                <a:gd name="T29" fmla="*/ 737 h 1195"/>
                <a:gd name="T30" fmla="*/ 391 w 729"/>
                <a:gd name="T31" fmla="*/ 740 h 1195"/>
                <a:gd name="T32" fmla="*/ 440 w 729"/>
                <a:gd name="T33" fmla="*/ 778 h 1195"/>
                <a:gd name="T34" fmla="*/ 593 w 729"/>
                <a:gd name="T35" fmla="*/ 811 h 1195"/>
                <a:gd name="T36" fmla="*/ 460 w 729"/>
                <a:gd name="T37" fmla="*/ 992 h 1195"/>
                <a:gd name="T38" fmla="*/ 465 w 729"/>
                <a:gd name="T39" fmla="*/ 1195 h 1195"/>
                <a:gd name="T40" fmla="*/ 647 w 729"/>
                <a:gd name="T41" fmla="*/ 784 h 1195"/>
                <a:gd name="T42" fmla="*/ 437 w 729"/>
                <a:gd name="T43" fmla="*/ 585 h 1195"/>
                <a:gd name="T44" fmla="*/ 210 w 729"/>
                <a:gd name="T45" fmla="*/ 547 h 1195"/>
                <a:gd name="T46" fmla="*/ 54 w 729"/>
                <a:gd name="T47" fmla="*/ 143 h 1195"/>
                <a:gd name="T48" fmla="*/ 240 w 729"/>
                <a:gd name="T49" fmla="*/ 230 h 1195"/>
                <a:gd name="T50" fmla="*/ 374 w 729"/>
                <a:gd name="T51" fmla="*/ 387 h 1195"/>
                <a:gd name="T52" fmla="*/ 520 w 729"/>
                <a:gd name="T53" fmla="*/ 52 h 1195"/>
                <a:gd name="T54" fmla="*/ 468 w 729"/>
                <a:gd name="T55" fmla="*/ 505 h 1195"/>
                <a:gd name="T56" fmla="*/ 437 w 729"/>
                <a:gd name="T57" fmla="*/ 585 h 1195"/>
                <a:gd name="T58" fmla="*/ 494 w 729"/>
                <a:gd name="T59" fmla="*/ 673 h 1195"/>
                <a:gd name="T60" fmla="*/ 529 w 729"/>
                <a:gd name="T61" fmla="*/ 484 h 1195"/>
                <a:gd name="T62" fmla="*/ 429 w 729"/>
                <a:gd name="T63" fmla="*/ 736 h 1195"/>
                <a:gd name="T64" fmla="*/ 603 w 729"/>
                <a:gd name="T65" fmla="*/ 672 h 1195"/>
                <a:gd name="T66" fmla="*/ 691 w 729"/>
                <a:gd name="T67" fmla="*/ 638 h 1195"/>
                <a:gd name="T68" fmla="*/ 520 w 729"/>
                <a:gd name="T69" fmla="*/ 768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9" h="1195">
                  <a:moveTo>
                    <a:pt x="700" y="569"/>
                  </a:moveTo>
                  <a:cubicBezTo>
                    <a:pt x="676" y="543"/>
                    <a:pt x="646" y="548"/>
                    <a:pt x="629" y="554"/>
                  </a:cubicBezTo>
                  <a:cubicBezTo>
                    <a:pt x="629" y="543"/>
                    <a:pt x="629" y="534"/>
                    <a:pt x="629" y="528"/>
                  </a:cubicBezTo>
                  <a:cubicBezTo>
                    <a:pt x="629" y="504"/>
                    <a:pt x="601" y="415"/>
                    <a:pt x="512" y="454"/>
                  </a:cubicBezTo>
                  <a:cubicBezTo>
                    <a:pt x="508" y="455"/>
                    <a:pt x="504" y="457"/>
                    <a:pt x="501" y="459"/>
                  </a:cubicBezTo>
                  <a:cubicBezTo>
                    <a:pt x="498" y="447"/>
                    <a:pt x="498" y="427"/>
                    <a:pt x="509" y="405"/>
                  </a:cubicBezTo>
                  <a:cubicBezTo>
                    <a:pt x="528" y="366"/>
                    <a:pt x="597" y="273"/>
                    <a:pt x="606" y="211"/>
                  </a:cubicBezTo>
                  <a:cubicBezTo>
                    <a:pt x="614" y="149"/>
                    <a:pt x="602" y="102"/>
                    <a:pt x="591" y="78"/>
                  </a:cubicBezTo>
                  <a:cubicBezTo>
                    <a:pt x="580" y="53"/>
                    <a:pt x="554" y="23"/>
                    <a:pt x="514" y="23"/>
                  </a:cubicBezTo>
                  <a:cubicBezTo>
                    <a:pt x="474" y="23"/>
                    <a:pt x="426" y="50"/>
                    <a:pt x="415" y="118"/>
                  </a:cubicBezTo>
                  <a:cubicBezTo>
                    <a:pt x="405" y="185"/>
                    <a:pt x="346" y="432"/>
                    <a:pt x="315" y="482"/>
                  </a:cubicBezTo>
                  <a:cubicBezTo>
                    <a:pt x="315" y="482"/>
                    <a:pt x="283" y="384"/>
                    <a:pt x="276" y="309"/>
                  </a:cubicBezTo>
                  <a:cubicBezTo>
                    <a:pt x="269" y="234"/>
                    <a:pt x="258" y="133"/>
                    <a:pt x="188" y="67"/>
                  </a:cubicBezTo>
                  <a:cubicBezTo>
                    <a:pt x="117" y="0"/>
                    <a:pt x="58" y="38"/>
                    <a:pt x="37" y="50"/>
                  </a:cubicBezTo>
                  <a:cubicBezTo>
                    <a:pt x="17" y="62"/>
                    <a:pt x="0" y="93"/>
                    <a:pt x="35" y="161"/>
                  </a:cubicBezTo>
                  <a:cubicBezTo>
                    <a:pt x="69" y="228"/>
                    <a:pt x="116" y="381"/>
                    <a:pt x="151" y="585"/>
                  </a:cubicBezTo>
                  <a:cubicBezTo>
                    <a:pt x="113" y="616"/>
                    <a:pt x="74" y="669"/>
                    <a:pt x="68" y="769"/>
                  </a:cubicBezTo>
                  <a:cubicBezTo>
                    <a:pt x="59" y="931"/>
                    <a:pt x="166" y="940"/>
                    <a:pt x="202" y="988"/>
                  </a:cubicBezTo>
                  <a:cubicBezTo>
                    <a:pt x="238" y="1037"/>
                    <a:pt x="151" y="1155"/>
                    <a:pt x="151" y="1155"/>
                  </a:cubicBezTo>
                  <a:cubicBezTo>
                    <a:pt x="160" y="1169"/>
                    <a:pt x="160" y="1169"/>
                    <a:pt x="160" y="1169"/>
                  </a:cubicBezTo>
                  <a:cubicBezTo>
                    <a:pt x="198" y="1124"/>
                    <a:pt x="228" y="1059"/>
                    <a:pt x="234" y="1007"/>
                  </a:cubicBezTo>
                  <a:cubicBezTo>
                    <a:pt x="240" y="954"/>
                    <a:pt x="198" y="969"/>
                    <a:pt x="135" y="904"/>
                  </a:cubicBezTo>
                  <a:cubicBezTo>
                    <a:pt x="71" y="838"/>
                    <a:pt x="76" y="706"/>
                    <a:pt x="135" y="632"/>
                  </a:cubicBezTo>
                  <a:cubicBezTo>
                    <a:pt x="194" y="558"/>
                    <a:pt x="275" y="538"/>
                    <a:pt x="298" y="556"/>
                  </a:cubicBezTo>
                  <a:cubicBezTo>
                    <a:pt x="321" y="575"/>
                    <a:pt x="392" y="615"/>
                    <a:pt x="432" y="602"/>
                  </a:cubicBezTo>
                  <a:cubicBezTo>
                    <a:pt x="472" y="589"/>
                    <a:pt x="508" y="654"/>
                    <a:pt x="447" y="694"/>
                  </a:cubicBezTo>
                  <a:cubicBezTo>
                    <a:pt x="369" y="746"/>
                    <a:pt x="280" y="674"/>
                    <a:pt x="280" y="674"/>
                  </a:cubicBezTo>
                  <a:cubicBezTo>
                    <a:pt x="302" y="738"/>
                    <a:pt x="268" y="812"/>
                    <a:pt x="268" y="812"/>
                  </a:cubicBezTo>
                  <a:cubicBezTo>
                    <a:pt x="319" y="788"/>
                    <a:pt x="306" y="705"/>
                    <a:pt x="306" y="705"/>
                  </a:cubicBezTo>
                  <a:cubicBezTo>
                    <a:pt x="331" y="722"/>
                    <a:pt x="353" y="732"/>
                    <a:pt x="373" y="737"/>
                  </a:cubicBezTo>
                  <a:cubicBezTo>
                    <a:pt x="385" y="769"/>
                    <a:pt x="408" y="853"/>
                    <a:pt x="346" y="923"/>
                  </a:cubicBezTo>
                  <a:cubicBezTo>
                    <a:pt x="346" y="923"/>
                    <a:pt x="434" y="880"/>
                    <a:pt x="391" y="740"/>
                  </a:cubicBezTo>
                  <a:cubicBezTo>
                    <a:pt x="395" y="740"/>
                    <a:pt x="400" y="740"/>
                    <a:pt x="405" y="740"/>
                  </a:cubicBezTo>
                  <a:cubicBezTo>
                    <a:pt x="408" y="751"/>
                    <a:pt x="417" y="766"/>
                    <a:pt x="440" y="778"/>
                  </a:cubicBezTo>
                  <a:cubicBezTo>
                    <a:pt x="456" y="787"/>
                    <a:pt x="480" y="786"/>
                    <a:pt x="505" y="775"/>
                  </a:cubicBezTo>
                  <a:cubicBezTo>
                    <a:pt x="514" y="792"/>
                    <a:pt x="540" y="824"/>
                    <a:pt x="593" y="811"/>
                  </a:cubicBezTo>
                  <a:cubicBezTo>
                    <a:pt x="604" y="809"/>
                    <a:pt x="614" y="805"/>
                    <a:pt x="623" y="800"/>
                  </a:cubicBezTo>
                  <a:cubicBezTo>
                    <a:pt x="621" y="839"/>
                    <a:pt x="605" y="966"/>
                    <a:pt x="460" y="992"/>
                  </a:cubicBezTo>
                  <a:cubicBezTo>
                    <a:pt x="460" y="992"/>
                    <a:pt x="475" y="1138"/>
                    <a:pt x="439" y="1194"/>
                  </a:cubicBezTo>
                  <a:cubicBezTo>
                    <a:pt x="465" y="1195"/>
                    <a:pt x="465" y="1195"/>
                    <a:pt x="465" y="1195"/>
                  </a:cubicBezTo>
                  <a:cubicBezTo>
                    <a:pt x="465" y="1195"/>
                    <a:pt x="501" y="1143"/>
                    <a:pt x="485" y="1007"/>
                  </a:cubicBezTo>
                  <a:cubicBezTo>
                    <a:pt x="485" y="1007"/>
                    <a:pt x="636" y="1001"/>
                    <a:pt x="647" y="784"/>
                  </a:cubicBezTo>
                  <a:cubicBezTo>
                    <a:pt x="720" y="725"/>
                    <a:pt x="729" y="601"/>
                    <a:pt x="700" y="569"/>
                  </a:cubicBezTo>
                  <a:close/>
                  <a:moveTo>
                    <a:pt x="437" y="585"/>
                  </a:moveTo>
                  <a:cubicBezTo>
                    <a:pt x="381" y="593"/>
                    <a:pt x="339" y="562"/>
                    <a:pt x="309" y="545"/>
                  </a:cubicBezTo>
                  <a:cubicBezTo>
                    <a:pt x="280" y="528"/>
                    <a:pt x="246" y="525"/>
                    <a:pt x="210" y="547"/>
                  </a:cubicBezTo>
                  <a:cubicBezTo>
                    <a:pt x="200" y="552"/>
                    <a:pt x="187" y="559"/>
                    <a:pt x="172" y="569"/>
                  </a:cubicBezTo>
                  <a:cubicBezTo>
                    <a:pt x="161" y="511"/>
                    <a:pt x="103" y="226"/>
                    <a:pt x="54" y="143"/>
                  </a:cubicBezTo>
                  <a:cubicBezTo>
                    <a:pt x="4" y="59"/>
                    <a:pt x="91" y="56"/>
                    <a:pt x="106" y="58"/>
                  </a:cubicBezTo>
                  <a:cubicBezTo>
                    <a:pt x="141" y="63"/>
                    <a:pt x="228" y="130"/>
                    <a:pt x="240" y="230"/>
                  </a:cubicBezTo>
                  <a:cubicBezTo>
                    <a:pt x="252" y="331"/>
                    <a:pt x="269" y="478"/>
                    <a:pt x="314" y="536"/>
                  </a:cubicBezTo>
                  <a:cubicBezTo>
                    <a:pt x="314" y="536"/>
                    <a:pt x="346" y="484"/>
                    <a:pt x="374" y="387"/>
                  </a:cubicBezTo>
                  <a:cubicBezTo>
                    <a:pt x="402" y="290"/>
                    <a:pt x="432" y="177"/>
                    <a:pt x="440" y="130"/>
                  </a:cubicBezTo>
                  <a:cubicBezTo>
                    <a:pt x="447" y="82"/>
                    <a:pt x="470" y="40"/>
                    <a:pt x="520" y="52"/>
                  </a:cubicBezTo>
                  <a:cubicBezTo>
                    <a:pt x="569" y="64"/>
                    <a:pt x="597" y="151"/>
                    <a:pt x="568" y="231"/>
                  </a:cubicBezTo>
                  <a:cubicBezTo>
                    <a:pt x="541" y="306"/>
                    <a:pt x="452" y="400"/>
                    <a:pt x="468" y="505"/>
                  </a:cubicBezTo>
                  <a:cubicBezTo>
                    <a:pt x="454" y="536"/>
                    <a:pt x="450" y="572"/>
                    <a:pt x="449" y="585"/>
                  </a:cubicBezTo>
                  <a:cubicBezTo>
                    <a:pt x="445" y="585"/>
                    <a:pt x="441" y="585"/>
                    <a:pt x="437" y="585"/>
                  </a:cubicBezTo>
                  <a:close/>
                  <a:moveTo>
                    <a:pt x="429" y="736"/>
                  </a:moveTo>
                  <a:cubicBezTo>
                    <a:pt x="464" y="725"/>
                    <a:pt x="486" y="695"/>
                    <a:pt x="494" y="673"/>
                  </a:cubicBezTo>
                  <a:cubicBezTo>
                    <a:pt x="507" y="639"/>
                    <a:pt x="498" y="597"/>
                    <a:pt x="465" y="587"/>
                  </a:cubicBezTo>
                  <a:cubicBezTo>
                    <a:pt x="469" y="565"/>
                    <a:pt x="486" y="497"/>
                    <a:pt x="529" y="484"/>
                  </a:cubicBezTo>
                  <a:cubicBezTo>
                    <a:pt x="580" y="468"/>
                    <a:pt x="609" y="509"/>
                    <a:pt x="596" y="585"/>
                  </a:cubicBezTo>
                  <a:cubicBezTo>
                    <a:pt x="584" y="659"/>
                    <a:pt x="518" y="804"/>
                    <a:pt x="429" y="736"/>
                  </a:cubicBezTo>
                  <a:close/>
                  <a:moveTo>
                    <a:pt x="520" y="768"/>
                  </a:moveTo>
                  <a:cubicBezTo>
                    <a:pt x="554" y="749"/>
                    <a:pt x="586" y="716"/>
                    <a:pt x="603" y="672"/>
                  </a:cubicBezTo>
                  <a:cubicBezTo>
                    <a:pt x="616" y="636"/>
                    <a:pt x="622" y="606"/>
                    <a:pt x="626" y="581"/>
                  </a:cubicBezTo>
                  <a:cubicBezTo>
                    <a:pt x="680" y="564"/>
                    <a:pt x="696" y="608"/>
                    <a:pt x="691" y="638"/>
                  </a:cubicBezTo>
                  <a:cubicBezTo>
                    <a:pt x="687" y="669"/>
                    <a:pt x="664" y="771"/>
                    <a:pt x="595" y="789"/>
                  </a:cubicBezTo>
                  <a:cubicBezTo>
                    <a:pt x="547" y="802"/>
                    <a:pt x="527" y="781"/>
                    <a:pt x="520" y="7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grpSp>
      <p:sp>
        <p:nvSpPr>
          <p:cNvPr id="12" name="Freeform 5"/>
          <p:cNvSpPr>
            <a:spLocks/>
          </p:cNvSpPr>
          <p:nvPr/>
        </p:nvSpPr>
        <p:spPr bwMode="auto">
          <a:xfrm rot="5844680">
            <a:off x="5584071" y="2955544"/>
            <a:ext cx="675370" cy="687388"/>
          </a:xfrm>
          <a:custGeom>
            <a:avLst/>
            <a:gdLst>
              <a:gd name="T0" fmla="*/ 79 w 188"/>
              <a:gd name="T1" fmla="*/ 206 h 211"/>
              <a:gd name="T2" fmla="*/ 87 w 188"/>
              <a:gd name="T3" fmla="*/ 206 h 211"/>
              <a:gd name="T4" fmla="*/ 80 w 188"/>
              <a:gd name="T5" fmla="*/ 146 h 211"/>
              <a:gd name="T6" fmla="*/ 68 w 188"/>
              <a:gd name="T7" fmla="*/ 103 h 211"/>
              <a:gd name="T8" fmla="*/ 16 w 188"/>
              <a:gd name="T9" fmla="*/ 115 h 211"/>
              <a:gd name="T10" fmla="*/ 72 w 188"/>
              <a:gd name="T11" fmla="*/ 12 h 211"/>
              <a:gd name="T12" fmla="*/ 163 w 188"/>
              <a:gd name="T13" fmla="*/ 98 h 211"/>
              <a:gd name="T14" fmla="*/ 115 w 188"/>
              <a:gd name="T15" fmla="*/ 100 h 211"/>
              <a:gd name="T16" fmla="*/ 89 w 188"/>
              <a:gd name="T17" fmla="*/ 106 h 211"/>
              <a:gd name="T18" fmla="*/ 138 w 188"/>
              <a:gd name="T19" fmla="*/ 183 h 211"/>
              <a:gd name="T20" fmla="*/ 92 w 188"/>
              <a:gd name="T21" fmla="*/ 196 h 211"/>
              <a:gd name="T22" fmla="*/ 122 w 188"/>
              <a:gd name="T23" fmla="*/ 195 h 211"/>
              <a:gd name="T24" fmla="*/ 139 w 188"/>
              <a:gd name="T25" fmla="*/ 164 h 211"/>
              <a:gd name="T26" fmla="*/ 102 w 188"/>
              <a:gd name="T27" fmla="*/ 108 h 211"/>
              <a:gd name="T28" fmla="*/ 162 w 188"/>
              <a:gd name="T29" fmla="*/ 106 h 211"/>
              <a:gd name="T30" fmla="*/ 160 w 188"/>
              <a:gd name="T31" fmla="*/ 84 h 211"/>
              <a:gd name="T32" fmla="*/ 116 w 188"/>
              <a:gd name="T33" fmla="*/ 44 h 211"/>
              <a:gd name="T34" fmla="*/ 70 w 188"/>
              <a:gd name="T35" fmla="*/ 1 h 211"/>
              <a:gd name="T36" fmla="*/ 28 w 188"/>
              <a:gd name="T37" fmla="*/ 87 h 211"/>
              <a:gd name="T38" fmla="*/ 1 w 188"/>
              <a:gd name="T39" fmla="*/ 119 h 211"/>
              <a:gd name="T40" fmla="*/ 64 w 188"/>
              <a:gd name="T41" fmla="*/ 112 h 211"/>
              <a:gd name="T42" fmla="*/ 79 w 188"/>
              <a:gd name="T43" fmla="*/ 20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8" h="211">
                <a:moveTo>
                  <a:pt x="79" y="206"/>
                </a:moveTo>
                <a:cubicBezTo>
                  <a:pt x="79" y="211"/>
                  <a:pt x="87" y="211"/>
                  <a:pt x="87" y="206"/>
                </a:cubicBezTo>
                <a:cubicBezTo>
                  <a:pt x="87" y="186"/>
                  <a:pt x="84" y="165"/>
                  <a:pt x="80" y="146"/>
                </a:cubicBezTo>
                <a:cubicBezTo>
                  <a:pt x="79" y="138"/>
                  <a:pt x="76" y="106"/>
                  <a:pt x="68" y="103"/>
                </a:cubicBezTo>
                <a:cubicBezTo>
                  <a:pt x="60" y="100"/>
                  <a:pt x="27" y="115"/>
                  <a:pt x="16" y="115"/>
                </a:cubicBezTo>
                <a:cubicBezTo>
                  <a:pt x="45" y="88"/>
                  <a:pt x="54" y="46"/>
                  <a:pt x="72" y="12"/>
                </a:cubicBezTo>
                <a:cubicBezTo>
                  <a:pt x="100" y="43"/>
                  <a:pt x="132" y="70"/>
                  <a:pt x="163" y="98"/>
                </a:cubicBezTo>
                <a:cubicBezTo>
                  <a:pt x="147" y="98"/>
                  <a:pt x="131" y="100"/>
                  <a:pt x="115" y="100"/>
                </a:cubicBezTo>
                <a:cubicBezTo>
                  <a:pt x="113" y="100"/>
                  <a:pt x="80" y="96"/>
                  <a:pt x="89" y="106"/>
                </a:cubicBezTo>
                <a:cubicBezTo>
                  <a:pt x="110" y="128"/>
                  <a:pt x="128" y="153"/>
                  <a:pt x="138" y="183"/>
                </a:cubicBezTo>
                <a:cubicBezTo>
                  <a:pt x="129" y="185"/>
                  <a:pt x="96" y="188"/>
                  <a:pt x="92" y="196"/>
                </a:cubicBezTo>
                <a:cubicBezTo>
                  <a:pt x="85" y="207"/>
                  <a:pt x="121" y="196"/>
                  <a:pt x="122" y="195"/>
                </a:cubicBezTo>
                <a:cubicBezTo>
                  <a:pt x="147" y="189"/>
                  <a:pt x="150" y="189"/>
                  <a:pt x="139" y="164"/>
                </a:cubicBezTo>
                <a:cubicBezTo>
                  <a:pt x="130" y="143"/>
                  <a:pt x="117" y="125"/>
                  <a:pt x="102" y="108"/>
                </a:cubicBezTo>
                <a:cubicBezTo>
                  <a:pt x="122" y="109"/>
                  <a:pt x="142" y="106"/>
                  <a:pt x="162" y="106"/>
                </a:cubicBezTo>
                <a:cubicBezTo>
                  <a:pt x="188" y="106"/>
                  <a:pt x="173" y="96"/>
                  <a:pt x="160" y="84"/>
                </a:cubicBezTo>
                <a:cubicBezTo>
                  <a:pt x="145" y="71"/>
                  <a:pt x="130" y="58"/>
                  <a:pt x="116" y="44"/>
                </a:cubicBezTo>
                <a:cubicBezTo>
                  <a:pt x="109" y="38"/>
                  <a:pt x="79" y="0"/>
                  <a:pt x="70" y="1"/>
                </a:cubicBezTo>
                <a:cubicBezTo>
                  <a:pt x="57" y="3"/>
                  <a:pt x="35" y="75"/>
                  <a:pt x="28" y="87"/>
                </a:cubicBezTo>
                <a:cubicBezTo>
                  <a:pt x="24" y="93"/>
                  <a:pt x="0" y="115"/>
                  <a:pt x="1" y="119"/>
                </a:cubicBezTo>
                <a:cubicBezTo>
                  <a:pt x="4" y="133"/>
                  <a:pt x="56" y="116"/>
                  <a:pt x="64" y="112"/>
                </a:cubicBezTo>
                <a:cubicBezTo>
                  <a:pt x="73" y="141"/>
                  <a:pt x="79" y="179"/>
                  <a:pt x="79" y="206"/>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15" name="矩形 47"/>
          <p:cNvSpPr>
            <a:spLocks noChangeArrowheads="1"/>
          </p:cNvSpPr>
          <p:nvPr/>
        </p:nvSpPr>
        <p:spPr bwMode="auto">
          <a:xfrm>
            <a:off x="1415702" y="1213397"/>
            <a:ext cx="9052122" cy="940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2400" dirty="0">
                <a:solidFill>
                  <a:schemeClr val="tx2">
                    <a:lumMod val="75000"/>
                  </a:schemeClr>
                </a:solidFill>
                <a:latin typeface="Arial"/>
                <a:ea typeface="微软雅黑"/>
                <a:sym typeface="Arial"/>
              </a:rPr>
              <a:t>历时</a:t>
            </a:r>
            <a:r>
              <a:rPr lang="en-US" altLang="zh-CN" sz="2400" dirty="0">
                <a:solidFill>
                  <a:schemeClr val="tx2">
                    <a:lumMod val="75000"/>
                  </a:schemeClr>
                </a:solidFill>
                <a:latin typeface="Arial"/>
                <a:ea typeface="微软雅黑"/>
                <a:sym typeface="Arial"/>
              </a:rPr>
              <a:t>10</a:t>
            </a:r>
            <a:r>
              <a:rPr lang="zh-CN" altLang="en-US" sz="2400" dirty="0">
                <a:solidFill>
                  <a:schemeClr val="tx2">
                    <a:lumMod val="75000"/>
                  </a:schemeClr>
                </a:solidFill>
                <a:latin typeface="Arial"/>
                <a:ea typeface="微软雅黑"/>
                <a:sym typeface="Arial"/>
              </a:rPr>
              <a:t>天的</a:t>
            </a:r>
            <a:r>
              <a:rPr lang="en-US" altLang="zh-CN" sz="2400" dirty="0">
                <a:solidFill>
                  <a:schemeClr val="tx2">
                    <a:lumMod val="75000"/>
                  </a:schemeClr>
                </a:solidFill>
                <a:latin typeface="Arial"/>
                <a:ea typeface="微软雅黑"/>
                <a:sym typeface="Arial"/>
              </a:rPr>
              <a:t>ATM</a:t>
            </a:r>
            <a:r>
              <a:rPr lang="zh-CN" altLang="en-US" sz="2400" dirty="0">
                <a:solidFill>
                  <a:schemeClr val="tx2">
                    <a:lumMod val="75000"/>
                  </a:schemeClr>
                </a:solidFill>
                <a:latin typeface="Arial"/>
                <a:ea typeface="微软雅黑"/>
                <a:sym typeface="Arial"/>
              </a:rPr>
              <a:t>项目后，在熬了基本</a:t>
            </a:r>
            <a:r>
              <a:rPr lang="en-US" altLang="zh-CN" sz="2400" dirty="0">
                <a:solidFill>
                  <a:schemeClr val="tx2">
                    <a:lumMod val="75000"/>
                  </a:schemeClr>
                </a:solidFill>
                <a:latin typeface="Arial"/>
                <a:ea typeface="微软雅黑"/>
                <a:sym typeface="Arial"/>
              </a:rPr>
              <a:t>10</a:t>
            </a:r>
            <a:r>
              <a:rPr lang="zh-CN" altLang="en-US" sz="2400" dirty="0">
                <a:solidFill>
                  <a:schemeClr val="tx2">
                    <a:lumMod val="75000"/>
                  </a:schemeClr>
                </a:solidFill>
                <a:latin typeface="Arial"/>
                <a:ea typeface="微软雅黑"/>
                <a:sym typeface="Arial"/>
              </a:rPr>
              <a:t>天的夜后再来看看自己的收获</a:t>
            </a:r>
          </a:p>
        </p:txBody>
      </p:sp>
      <p:sp>
        <p:nvSpPr>
          <p:cNvPr id="16" name="矩形 15"/>
          <p:cNvSpPr/>
          <p:nvPr/>
        </p:nvSpPr>
        <p:spPr>
          <a:xfrm>
            <a:off x="1978821" y="4264089"/>
            <a:ext cx="1569661" cy="646331"/>
          </a:xfrm>
          <a:prstGeom prst="rect">
            <a:avLst/>
          </a:prstGeom>
          <a:noFill/>
        </p:spPr>
        <p:txBody>
          <a:bodyPr wrap="square" rtlCol="0">
            <a:spAutoFit/>
          </a:bodyPr>
          <a:lstStyle/>
          <a:p>
            <a:pPr algn="ctr"/>
            <a:r>
              <a:rPr lang="zh-CN" altLang="en-US" sz="3600" b="1" dirty="0">
                <a:solidFill>
                  <a:schemeClr val="tx1">
                    <a:lumMod val="75000"/>
                    <a:lumOff val="25000"/>
                  </a:schemeClr>
                </a:solidFill>
                <a:latin typeface="Arial"/>
                <a:ea typeface="微软雅黑"/>
                <a:sym typeface="Arial"/>
              </a:rPr>
              <a:t>收获一</a:t>
            </a:r>
            <a:endParaRPr lang="en-US" altLang="zh-CN" sz="3600" b="1" dirty="0">
              <a:solidFill>
                <a:schemeClr val="tx1">
                  <a:lumMod val="75000"/>
                  <a:lumOff val="25000"/>
                </a:schemeClr>
              </a:solidFill>
              <a:latin typeface="Arial"/>
              <a:ea typeface="微软雅黑"/>
              <a:sym typeface="Arial"/>
            </a:endParaRPr>
          </a:p>
        </p:txBody>
      </p:sp>
      <p:sp>
        <p:nvSpPr>
          <p:cNvPr id="17" name="矩形 47"/>
          <p:cNvSpPr>
            <a:spLocks noChangeArrowheads="1"/>
          </p:cNvSpPr>
          <p:nvPr/>
        </p:nvSpPr>
        <p:spPr bwMode="auto">
          <a:xfrm>
            <a:off x="869834" y="4898572"/>
            <a:ext cx="4560584" cy="1762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800" dirty="0">
                <a:solidFill>
                  <a:schemeClr val="tx1">
                    <a:lumMod val="75000"/>
                    <a:lumOff val="25000"/>
                  </a:schemeClr>
                </a:solidFill>
                <a:latin typeface="Arial"/>
                <a:ea typeface="微软雅黑"/>
                <a:sym typeface="Arial"/>
              </a:rPr>
              <a:t>在过去</a:t>
            </a:r>
            <a:r>
              <a:rPr lang="en-US" altLang="zh-CN" sz="1800" dirty="0">
                <a:solidFill>
                  <a:schemeClr val="tx1">
                    <a:lumMod val="75000"/>
                    <a:lumOff val="25000"/>
                  </a:schemeClr>
                </a:solidFill>
                <a:latin typeface="Arial"/>
                <a:ea typeface="微软雅黑"/>
                <a:sym typeface="Arial"/>
              </a:rPr>
              <a:t>10</a:t>
            </a:r>
            <a:r>
              <a:rPr lang="zh-CN" altLang="en-US" sz="1800" dirty="0">
                <a:solidFill>
                  <a:schemeClr val="tx1">
                    <a:lumMod val="75000"/>
                    <a:lumOff val="25000"/>
                  </a:schemeClr>
                </a:solidFill>
                <a:latin typeface="Arial"/>
                <a:ea typeface="微软雅黑"/>
                <a:sym typeface="Arial"/>
              </a:rPr>
              <a:t>个日日夜夜，挑灯夜战，在代码调试，代码思维，代码逻辑，</a:t>
            </a:r>
            <a:r>
              <a:rPr lang="en-US" altLang="zh-CN" sz="1800" dirty="0">
                <a:solidFill>
                  <a:schemeClr val="tx1">
                    <a:lumMod val="75000"/>
                    <a:lumOff val="25000"/>
                  </a:schemeClr>
                </a:solidFill>
                <a:latin typeface="Arial"/>
                <a:ea typeface="微软雅黑"/>
                <a:sym typeface="Arial"/>
              </a:rPr>
              <a:t>bug</a:t>
            </a:r>
            <a:r>
              <a:rPr lang="zh-CN" altLang="en-US" sz="1800" dirty="0">
                <a:solidFill>
                  <a:schemeClr val="tx1">
                    <a:lumMod val="75000"/>
                    <a:lumOff val="25000"/>
                  </a:schemeClr>
                </a:solidFill>
                <a:latin typeface="Arial"/>
                <a:ea typeface="微软雅黑"/>
                <a:sym typeface="Arial"/>
              </a:rPr>
              <a:t>解决能力方面进步神速，最重要的是人生第一次项目，了解了做项目的全套流程，这将在我人生履历上添加浓重的一笔！</a:t>
            </a:r>
          </a:p>
        </p:txBody>
      </p:sp>
      <p:sp>
        <p:nvSpPr>
          <p:cNvPr id="20" name="矩形 19"/>
          <p:cNvSpPr/>
          <p:nvPr/>
        </p:nvSpPr>
        <p:spPr>
          <a:xfrm>
            <a:off x="8280724" y="4363474"/>
            <a:ext cx="1569661" cy="646331"/>
          </a:xfrm>
          <a:prstGeom prst="rect">
            <a:avLst/>
          </a:prstGeom>
          <a:noFill/>
        </p:spPr>
        <p:txBody>
          <a:bodyPr wrap="none" rtlCol="0">
            <a:spAutoFit/>
          </a:bodyPr>
          <a:lstStyle/>
          <a:p>
            <a:pPr algn="ctr"/>
            <a:r>
              <a:rPr lang="zh-CN" altLang="en-US" sz="3600" b="1" dirty="0">
                <a:solidFill>
                  <a:schemeClr val="tx1">
                    <a:lumMod val="75000"/>
                    <a:lumOff val="25000"/>
                  </a:schemeClr>
                </a:solidFill>
                <a:latin typeface="Arial"/>
                <a:ea typeface="微软雅黑"/>
                <a:sym typeface="Arial"/>
              </a:rPr>
              <a:t>收获二</a:t>
            </a:r>
            <a:endParaRPr lang="en-US" altLang="zh-CN" sz="3600" b="1" dirty="0">
              <a:solidFill>
                <a:schemeClr val="tx1">
                  <a:lumMod val="75000"/>
                  <a:lumOff val="25000"/>
                </a:schemeClr>
              </a:solidFill>
              <a:latin typeface="Arial"/>
              <a:ea typeface="微软雅黑"/>
              <a:sym typeface="Arial"/>
            </a:endParaRPr>
          </a:p>
        </p:txBody>
      </p:sp>
      <p:sp>
        <p:nvSpPr>
          <p:cNvPr id="21" name="矩形 47"/>
          <p:cNvSpPr>
            <a:spLocks noChangeArrowheads="1"/>
          </p:cNvSpPr>
          <p:nvPr/>
        </p:nvSpPr>
        <p:spPr bwMode="auto">
          <a:xfrm>
            <a:off x="6960637" y="5009805"/>
            <a:ext cx="3606507" cy="1089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800" dirty="0">
                <a:solidFill>
                  <a:schemeClr val="tx1">
                    <a:lumMod val="75000"/>
                    <a:lumOff val="25000"/>
                  </a:schemeClr>
                </a:solidFill>
                <a:latin typeface="Arial"/>
                <a:ea typeface="微软雅黑"/>
                <a:sym typeface="Arial"/>
              </a:rPr>
              <a:t>在卓越这个大家庭，我认识了很多好伙伴，我的小组，我的同学，以及我可爱班主任和老师</a:t>
            </a:r>
            <a:r>
              <a:rPr lang="en-US" altLang="zh-CN" sz="1800" dirty="0">
                <a:solidFill>
                  <a:schemeClr val="tx1">
                    <a:lumMod val="75000"/>
                    <a:lumOff val="25000"/>
                  </a:schemeClr>
                </a:solidFill>
                <a:latin typeface="Arial"/>
                <a:ea typeface="微软雅黑"/>
                <a:sym typeface="Arial"/>
              </a:rPr>
              <a:t>!</a:t>
            </a:r>
            <a:endParaRPr lang="zh-CN" altLang="en-US" sz="1800" dirty="0">
              <a:solidFill>
                <a:schemeClr val="tx1">
                  <a:lumMod val="75000"/>
                  <a:lumOff val="25000"/>
                </a:schemeClr>
              </a:solidFill>
              <a:latin typeface="Arial"/>
              <a:ea typeface="微软雅黑"/>
              <a:sym typeface="Arial"/>
            </a:endParaRPr>
          </a:p>
        </p:txBody>
      </p:sp>
      <p:sp>
        <p:nvSpPr>
          <p:cNvPr id="22" name="文本框 21"/>
          <p:cNvSpPr txBox="1"/>
          <p:nvPr/>
        </p:nvSpPr>
        <p:spPr>
          <a:xfrm>
            <a:off x="282804" y="320511"/>
            <a:ext cx="3262432" cy="707886"/>
          </a:xfrm>
          <a:prstGeom prst="rect">
            <a:avLst/>
          </a:prstGeom>
          <a:noFill/>
        </p:spPr>
        <p:txBody>
          <a:bodyPr wrap="none" rtlCol="0">
            <a:spAutoFit/>
          </a:bodyPr>
          <a:lstStyle/>
          <a:p>
            <a:r>
              <a:rPr lang="zh-CN" altLang="en-US" sz="4000" kern="1200" dirty="0">
                <a:solidFill>
                  <a:schemeClr val="tx1"/>
                </a:solidFill>
                <a:latin typeface="Arial"/>
                <a:ea typeface="微软雅黑"/>
                <a:cs typeface="方正苏新诗柳楷简体-yolan" panose="02000000000000000000" pitchFamily="2" charset="-122"/>
                <a:sym typeface="Arial"/>
              </a:rPr>
              <a:t>项目中的收获</a:t>
            </a:r>
          </a:p>
        </p:txBody>
      </p:sp>
      <p:grpSp>
        <p:nvGrpSpPr>
          <p:cNvPr id="23" name="组合 22"/>
          <p:cNvGrpSpPr/>
          <p:nvPr/>
        </p:nvGrpSpPr>
        <p:grpSpPr>
          <a:xfrm>
            <a:off x="3543759" y="266849"/>
            <a:ext cx="636853" cy="393183"/>
            <a:chOff x="3610120" y="261689"/>
            <a:chExt cx="636853" cy="393183"/>
          </a:xfrm>
        </p:grpSpPr>
        <p:pic>
          <p:nvPicPr>
            <p:cNvPr id="24" name="图片 2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rot="409115">
              <a:off x="3830226" y="261689"/>
              <a:ext cx="416747" cy="246260"/>
            </a:xfrm>
            <a:prstGeom prst="rect">
              <a:avLst/>
            </a:prstGeom>
          </p:spPr>
        </p:pic>
        <p:sp>
          <p:nvSpPr>
            <p:cNvPr id="25"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pic>
        <p:nvPicPr>
          <p:cNvPr id="19" name="图片 18">
            <a:extLst>
              <a:ext uri="{FF2B5EF4-FFF2-40B4-BE49-F238E27FC236}">
                <a16:creationId xmlns:a16="http://schemas.microsoft.com/office/drawing/2014/main" id="{FFD466B0-7FEB-452C-9B0E-34EFE954B2C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45007" y="0"/>
            <a:ext cx="3346270" cy="696117"/>
          </a:xfrm>
          <a:prstGeom prst="rect">
            <a:avLst/>
          </a:prstGeom>
        </p:spPr>
      </p:pic>
    </p:spTree>
    <p:extLst>
      <p:ext uri="{BB962C8B-B14F-4D97-AF65-F5344CB8AC3E}">
        <p14:creationId xmlns:p14="http://schemas.microsoft.com/office/powerpoint/2010/main" val="35333834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37"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750"/>
                                        <p:tgtEl>
                                          <p:spTgt spid="3"/>
                                        </p:tgtEl>
                                      </p:cBhvr>
                                    </p:animEffect>
                                    <p:anim calcmode="lin" valueType="num">
                                      <p:cBhvr>
                                        <p:cTn id="14" dur="750" fill="hold"/>
                                        <p:tgtEl>
                                          <p:spTgt spid="3"/>
                                        </p:tgtEl>
                                        <p:attrNameLst>
                                          <p:attrName>ppt_x</p:attrName>
                                        </p:attrNameLst>
                                      </p:cBhvr>
                                      <p:tavLst>
                                        <p:tav tm="0">
                                          <p:val>
                                            <p:strVal val="#ppt_x"/>
                                          </p:val>
                                        </p:tav>
                                        <p:tav tm="100000">
                                          <p:val>
                                            <p:strVal val="#ppt_x"/>
                                          </p:val>
                                        </p:tav>
                                      </p:tavLst>
                                    </p:anim>
                                    <p:anim calcmode="lin" valueType="num">
                                      <p:cBhvr>
                                        <p:cTn id="15" dur="675" decel="100000" fill="hold"/>
                                        <p:tgtEl>
                                          <p:spTgt spid="3"/>
                                        </p:tgtEl>
                                        <p:attrNameLst>
                                          <p:attrName>ppt_y</p:attrName>
                                        </p:attrNameLst>
                                      </p:cBhvr>
                                      <p:tavLst>
                                        <p:tav tm="0">
                                          <p:val>
                                            <p:strVal val="#ppt_y+1"/>
                                          </p:val>
                                        </p:tav>
                                        <p:tav tm="100000">
                                          <p:val>
                                            <p:strVal val="#ppt_y-.03"/>
                                          </p:val>
                                        </p:tav>
                                      </p:tavLst>
                                    </p:anim>
                                    <p:anim calcmode="lin" valueType="num">
                                      <p:cBhvr>
                                        <p:cTn id="16" dur="75" accel="100000" fill="hold">
                                          <p:stCondLst>
                                            <p:cond delay="675"/>
                                          </p:stCondLst>
                                        </p:cTn>
                                        <p:tgtEl>
                                          <p:spTgt spid="3"/>
                                        </p:tgtEl>
                                        <p:attrNameLst>
                                          <p:attrName>ppt_y</p:attrName>
                                        </p:attrNameLst>
                                      </p:cBhvr>
                                      <p:tavLst>
                                        <p:tav tm="0">
                                          <p:val>
                                            <p:strVal val="#ppt_y-.03"/>
                                          </p:val>
                                        </p:tav>
                                        <p:tav tm="100000">
                                          <p:val>
                                            <p:strVal val="#ppt_y"/>
                                          </p:val>
                                        </p:tav>
                                      </p:tavLst>
                                    </p:anim>
                                  </p:childTnLst>
                                </p:cTn>
                              </p:par>
                            </p:childTnLst>
                          </p:cTn>
                        </p:par>
                        <p:par>
                          <p:cTn id="17" fill="hold">
                            <p:stCondLst>
                              <p:cond delay="1250"/>
                            </p:stCondLst>
                            <p:childTnLst>
                              <p:par>
                                <p:cTn id="18" presetID="22" presetClass="entr" presetSubtype="1"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up)">
                                      <p:cBhvr>
                                        <p:cTn id="20" dur="500"/>
                                        <p:tgtEl>
                                          <p:spTgt spid="16"/>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up)">
                                      <p:cBhvr>
                                        <p:cTn id="23" dur="500"/>
                                        <p:tgtEl>
                                          <p:spTgt spid="17"/>
                                        </p:tgtEl>
                                      </p:cBhvr>
                                    </p:animEffect>
                                  </p:childTnLst>
                                </p:cTn>
                              </p:par>
                            </p:childTnLst>
                          </p:cTn>
                        </p:par>
                        <p:par>
                          <p:cTn id="24" fill="hold">
                            <p:stCondLst>
                              <p:cond delay="1750"/>
                            </p:stCondLst>
                            <p:childTnLst>
                              <p:par>
                                <p:cTn id="25" presetID="22" presetClass="entr" presetSubtype="8"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par>
                          <p:cTn id="28" fill="hold">
                            <p:stCondLst>
                              <p:cond delay="2250"/>
                            </p:stCondLst>
                            <p:childTnLst>
                              <p:par>
                                <p:cTn id="29" presetID="37"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750"/>
                                        <p:tgtEl>
                                          <p:spTgt spid="6"/>
                                        </p:tgtEl>
                                      </p:cBhvr>
                                    </p:animEffect>
                                    <p:anim calcmode="lin" valueType="num">
                                      <p:cBhvr>
                                        <p:cTn id="32" dur="750" fill="hold"/>
                                        <p:tgtEl>
                                          <p:spTgt spid="6"/>
                                        </p:tgtEl>
                                        <p:attrNameLst>
                                          <p:attrName>ppt_x</p:attrName>
                                        </p:attrNameLst>
                                      </p:cBhvr>
                                      <p:tavLst>
                                        <p:tav tm="0">
                                          <p:val>
                                            <p:strVal val="#ppt_x"/>
                                          </p:val>
                                        </p:tav>
                                        <p:tav tm="100000">
                                          <p:val>
                                            <p:strVal val="#ppt_x"/>
                                          </p:val>
                                        </p:tav>
                                      </p:tavLst>
                                    </p:anim>
                                    <p:anim calcmode="lin" valueType="num">
                                      <p:cBhvr>
                                        <p:cTn id="33" dur="675" decel="100000" fill="hold"/>
                                        <p:tgtEl>
                                          <p:spTgt spid="6"/>
                                        </p:tgtEl>
                                        <p:attrNameLst>
                                          <p:attrName>ppt_y</p:attrName>
                                        </p:attrNameLst>
                                      </p:cBhvr>
                                      <p:tavLst>
                                        <p:tav tm="0">
                                          <p:val>
                                            <p:strVal val="#ppt_y+1"/>
                                          </p:val>
                                        </p:tav>
                                        <p:tav tm="100000">
                                          <p:val>
                                            <p:strVal val="#ppt_y-.03"/>
                                          </p:val>
                                        </p:tav>
                                      </p:tavLst>
                                    </p:anim>
                                    <p:anim calcmode="lin" valueType="num">
                                      <p:cBhvr>
                                        <p:cTn id="34" dur="75" accel="100000" fill="hold">
                                          <p:stCondLst>
                                            <p:cond delay="675"/>
                                          </p:stCondLst>
                                        </p:cTn>
                                        <p:tgtEl>
                                          <p:spTgt spid="6"/>
                                        </p:tgtEl>
                                        <p:attrNameLst>
                                          <p:attrName>ppt_y</p:attrName>
                                        </p:attrNameLst>
                                      </p:cBhvr>
                                      <p:tavLst>
                                        <p:tav tm="0">
                                          <p:val>
                                            <p:strVal val="#ppt_y-.03"/>
                                          </p:val>
                                        </p:tav>
                                        <p:tav tm="100000">
                                          <p:val>
                                            <p:strVal val="#ppt_y"/>
                                          </p:val>
                                        </p:tav>
                                      </p:tavLst>
                                    </p:anim>
                                  </p:childTnLst>
                                </p:cTn>
                              </p:par>
                            </p:childTnLst>
                          </p:cTn>
                        </p:par>
                        <p:par>
                          <p:cTn id="35" fill="hold">
                            <p:stCondLst>
                              <p:cond delay="3000"/>
                            </p:stCondLst>
                            <p:childTnLst>
                              <p:par>
                                <p:cTn id="36" presetID="22" presetClass="entr" presetSubtype="1"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up)">
                                      <p:cBhvr>
                                        <p:cTn id="38" dur="500"/>
                                        <p:tgtEl>
                                          <p:spTgt spid="20"/>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wipe(up)">
                                      <p:cBhvr>
                                        <p:cTn id="4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p:bldP spid="16" grpId="0"/>
      <p:bldP spid="17" grpId="0"/>
      <p:bldP spid="20" grpId="0"/>
      <p:bldP spid="2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PA_chenying0907 7"/>
          <p:cNvGrpSpPr/>
          <p:nvPr>
            <p:custDataLst>
              <p:tags r:id="rId1"/>
            </p:custDataLst>
          </p:nvPr>
        </p:nvGrpSpPr>
        <p:grpSpPr>
          <a:xfrm>
            <a:off x="1669208" y="2213527"/>
            <a:ext cx="5049097" cy="3456384"/>
            <a:chOff x="1096807" y="771550"/>
            <a:chExt cx="6911261" cy="3633873"/>
          </a:xfrm>
        </p:grpSpPr>
        <p:sp>
          <p:nvSpPr>
            <p:cNvPr id="4" name="椭圆 31"/>
            <p:cNvSpPr/>
            <p:nvPr/>
          </p:nvSpPr>
          <p:spPr>
            <a:xfrm rot="5400000">
              <a:off x="2841734" y="-760912"/>
              <a:ext cx="3421408" cy="6911261"/>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0" fmla="*/ 128078 w 687378"/>
                <a:gd name="connsiteY0" fmla="*/ 58090 h 647015"/>
                <a:gd name="connsiteX1" fmla="*/ 571432 w 687378"/>
                <a:gd name="connsiteY1" fmla="*/ 16673 h 647015"/>
                <a:gd name="connsiteX2" fmla="*/ 659670 w 687378"/>
                <a:gd name="connsiteY2" fmla="*/ 330492 h 647015"/>
                <a:gd name="connsiteX3" fmla="*/ 331423 w 687378"/>
                <a:gd name="connsiteY3" fmla="*/ 647015 h 647015"/>
                <a:gd name="connsiteX4" fmla="*/ 3176 w 687378"/>
                <a:gd name="connsiteY4" fmla="*/ 330492 h 647015"/>
                <a:gd name="connsiteX5" fmla="*/ 62645 w 687378"/>
                <a:gd name="connsiteY5" fmla="*/ 127576 h 647015"/>
                <a:gd name="connsiteX0" fmla="*/ 128078 w 677145"/>
                <a:gd name="connsiteY0" fmla="*/ 58090 h 663933"/>
                <a:gd name="connsiteX1" fmla="*/ 571432 w 677145"/>
                <a:gd name="connsiteY1" fmla="*/ 16673 h 663933"/>
                <a:gd name="connsiteX2" fmla="*/ 659670 w 677145"/>
                <a:gd name="connsiteY2" fmla="*/ 330492 h 663933"/>
                <a:gd name="connsiteX3" fmla="*/ 559815 w 677145"/>
                <a:gd name="connsiteY3" fmla="*/ 663933 h 663933"/>
                <a:gd name="connsiteX4" fmla="*/ 3176 w 677145"/>
                <a:gd name="connsiteY4" fmla="*/ 330492 h 663933"/>
                <a:gd name="connsiteX5" fmla="*/ 62645 w 677145"/>
                <a:gd name="connsiteY5" fmla="*/ 127576 h 663933"/>
                <a:gd name="connsiteX0" fmla="*/ 101940 w 644966"/>
                <a:gd name="connsiteY0" fmla="*/ 58090 h 685888"/>
                <a:gd name="connsiteX1" fmla="*/ 545294 w 644966"/>
                <a:gd name="connsiteY1" fmla="*/ 16673 h 685888"/>
                <a:gd name="connsiteX2" fmla="*/ 633532 w 644966"/>
                <a:gd name="connsiteY2" fmla="*/ 330492 h 685888"/>
                <a:gd name="connsiteX3" fmla="*/ 533677 w 644966"/>
                <a:gd name="connsiteY3" fmla="*/ 663933 h 685888"/>
                <a:gd name="connsiteX4" fmla="*/ 10874 w 644966"/>
                <a:gd name="connsiteY4" fmla="*/ 575801 h 685888"/>
                <a:gd name="connsiteX5" fmla="*/ 36507 w 644966"/>
                <a:gd name="connsiteY5" fmla="*/ 127576 h 685888"/>
                <a:gd name="connsiteX0" fmla="*/ 101940 w 642626"/>
                <a:gd name="connsiteY0" fmla="*/ 58090 h 654766"/>
                <a:gd name="connsiteX1" fmla="*/ 545294 w 642626"/>
                <a:gd name="connsiteY1" fmla="*/ 16673 h 654766"/>
                <a:gd name="connsiteX2" fmla="*/ 633532 w 642626"/>
                <a:gd name="connsiteY2" fmla="*/ 330492 h 654766"/>
                <a:gd name="connsiteX3" fmla="*/ 567513 w 642626"/>
                <a:gd name="connsiteY3" fmla="*/ 613179 h 654766"/>
                <a:gd name="connsiteX4" fmla="*/ 10874 w 642626"/>
                <a:gd name="connsiteY4" fmla="*/ 575801 h 654766"/>
                <a:gd name="connsiteX5" fmla="*/ 36507 w 642626"/>
                <a:gd name="connsiteY5" fmla="*/ 127576 h 654766"/>
                <a:gd name="connsiteX0" fmla="*/ 101940 w 642626"/>
                <a:gd name="connsiteY0" fmla="*/ 30477 h 627153"/>
                <a:gd name="connsiteX1" fmla="*/ 545294 w 642626"/>
                <a:gd name="connsiteY1" fmla="*/ 31354 h 627153"/>
                <a:gd name="connsiteX2" fmla="*/ 633532 w 642626"/>
                <a:gd name="connsiteY2" fmla="*/ 302879 h 627153"/>
                <a:gd name="connsiteX3" fmla="*/ 567513 w 642626"/>
                <a:gd name="connsiteY3" fmla="*/ 585566 h 627153"/>
                <a:gd name="connsiteX4" fmla="*/ 10874 w 642626"/>
                <a:gd name="connsiteY4" fmla="*/ 548188 h 627153"/>
                <a:gd name="connsiteX5" fmla="*/ 36507 w 642626"/>
                <a:gd name="connsiteY5" fmla="*/ 99963 h 627153"/>
                <a:gd name="connsiteX0" fmla="*/ 101940 w 641803"/>
                <a:gd name="connsiteY0" fmla="*/ 32533 h 629209"/>
                <a:gd name="connsiteX1" fmla="*/ 545294 w 641803"/>
                <a:gd name="connsiteY1" fmla="*/ 33410 h 629209"/>
                <a:gd name="connsiteX2" fmla="*/ 633532 w 641803"/>
                <a:gd name="connsiteY2" fmla="*/ 304935 h 629209"/>
                <a:gd name="connsiteX3" fmla="*/ 567513 w 641803"/>
                <a:gd name="connsiteY3" fmla="*/ 587622 h 629209"/>
                <a:gd name="connsiteX4" fmla="*/ 10874 w 641803"/>
                <a:gd name="connsiteY4" fmla="*/ 550244 h 629209"/>
                <a:gd name="connsiteX5" fmla="*/ 36507 w 641803"/>
                <a:gd name="connsiteY5" fmla="*/ 102019 h 629209"/>
                <a:gd name="connsiteX0" fmla="*/ 93785 w 633648"/>
                <a:gd name="connsiteY0" fmla="*/ 32533 h 629209"/>
                <a:gd name="connsiteX1" fmla="*/ 537139 w 633648"/>
                <a:gd name="connsiteY1" fmla="*/ 33410 h 629209"/>
                <a:gd name="connsiteX2" fmla="*/ 625377 w 633648"/>
                <a:gd name="connsiteY2" fmla="*/ 304935 h 629209"/>
                <a:gd name="connsiteX3" fmla="*/ 559358 w 633648"/>
                <a:gd name="connsiteY3" fmla="*/ 587622 h 629209"/>
                <a:gd name="connsiteX4" fmla="*/ 2719 w 633648"/>
                <a:gd name="connsiteY4" fmla="*/ 550244 h 629209"/>
                <a:gd name="connsiteX5" fmla="*/ 28352 w 633648"/>
                <a:gd name="connsiteY5" fmla="*/ 102019 h 629209"/>
                <a:gd name="connsiteX0" fmla="*/ 103603 w 643466"/>
                <a:gd name="connsiteY0" fmla="*/ 32533 h 629209"/>
                <a:gd name="connsiteX1" fmla="*/ 546957 w 643466"/>
                <a:gd name="connsiteY1" fmla="*/ 33410 h 629209"/>
                <a:gd name="connsiteX2" fmla="*/ 635195 w 643466"/>
                <a:gd name="connsiteY2" fmla="*/ 304935 h 629209"/>
                <a:gd name="connsiteX3" fmla="*/ 569176 w 643466"/>
                <a:gd name="connsiteY3" fmla="*/ 587622 h 629209"/>
                <a:gd name="connsiteX4" fmla="*/ 12537 w 643466"/>
                <a:gd name="connsiteY4" fmla="*/ 550244 h 629209"/>
                <a:gd name="connsiteX5" fmla="*/ 4334 w 643466"/>
                <a:gd name="connsiteY5" fmla="*/ 102019 h 629209"/>
                <a:gd name="connsiteX0" fmla="*/ 103603 w 643466"/>
                <a:gd name="connsiteY0" fmla="*/ 32533 h 613248"/>
                <a:gd name="connsiteX1" fmla="*/ 546957 w 643466"/>
                <a:gd name="connsiteY1" fmla="*/ 33410 h 613248"/>
                <a:gd name="connsiteX2" fmla="*/ 635195 w 643466"/>
                <a:gd name="connsiteY2" fmla="*/ 304935 h 613248"/>
                <a:gd name="connsiteX3" fmla="*/ 569176 w 643466"/>
                <a:gd name="connsiteY3" fmla="*/ 587622 h 613248"/>
                <a:gd name="connsiteX4" fmla="*/ 12537 w 643466"/>
                <a:gd name="connsiteY4" fmla="*/ 518643 h 613248"/>
                <a:gd name="connsiteX5" fmla="*/ 4334 w 643466"/>
                <a:gd name="connsiteY5" fmla="*/ 102019 h 613248"/>
                <a:gd name="connsiteX0" fmla="*/ 103603 w 622280"/>
                <a:gd name="connsiteY0" fmla="*/ 51723 h 632438"/>
                <a:gd name="connsiteX1" fmla="*/ 546957 w 622280"/>
                <a:gd name="connsiteY1" fmla="*/ 52600 h 632438"/>
                <a:gd name="connsiteX2" fmla="*/ 569176 w 622280"/>
                <a:gd name="connsiteY2" fmla="*/ 606812 h 632438"/>
                <a:gd name="connsiteX3" fmla="*/ 12537 w 622280"/>
                <a:gd name="connsiteY3" fmla="*/ 537833 h 632438"/>
                <a:gd name="connsiteX4" fmla="*/ 4334 w 622280"/>
                <a:gd name="connsiteY4" fmla="*/ 121209 h 632438"/>
                <a:gd name="connsiteX0" fmla="*/ 103603 w 640916"/>
                <a:gd name="connsiteY0" fmla="*/ 51277 h 628066"/>
                <a:gd name="connsiteX1" fmla="*/ 546957 w 640916"/>
                <a:gd name="connsiteY1" fmla="*/ 52154 h 628066"/>
                <a:gd name="connsiteX2" fmla="*/ 595444 w 640916"/>
                <a:gd name="connsiteY2" fmla="*/ 600046 h 628066"/>
                <a:gd name="connsiteX3" fmla="*/ 12537 w 640916"/>
                <a:gd name="connsiteY3" fmla="*/ 537387 h 628066"/>
                <a:gd name="connsiteX4" fmla="*/ 4334 w 640916"/>
                <a:gd name="connsiteY4" fmla="*/ 120763 h 628066"/>
                <a:gd name="connsiteX0" fmla="*/ 103603 w 629940"/>
                <a:gd name="connsiteY0" fmla="*/ 26437 h 603226"/>
                <a:gd name="connsiteX1" fmla="*/ 546957 w 629940"/>
                <a:gd name="connsiteY1" fmla="*/ 27314 h 603226"/>
                <a:gd name="connsiteX2" fmla="*/ 595444 w 629940"/>
                <a:gd name="connsiteY2" fmla="*/ 575206 h 603226"/>
                <a:gd name="connsiteX3" fmla="*/ 12537 w 629940"/>
                <a:gd name="connsiteY3" fmla="*/ 512547 h 603226"/>
                <a:gd name="connsiteX4" fmla="*/ 4334 w 629940"/>
                <a:gd name="connsiteY4" fmla="*/ 95923 h 603226"/>
                <a:gd name="connsiteX0" fmla="*/ 103603 w 651443"/>
                <a:gd name="connsiteY0" fmla="*/ 20041 h 614843"/>
                <a:gd name="connsiteX1" fmla="*/ 608249 w 651443"/>
                <a:gd name="connsiteY1" fmla="*/ 39879 h 614843"/>
                <a:gd name="connsiteX2" fmla="*/ 595444 w 651443"/>
                <a:gd name="connsiteY2" fmla="*/ 568810 h 614843"/>
                <a:gd name="connsiteX3" fmla="*/ 12537 w 651443"/>
                <a:gd name="connsiteY3" fmla="*/ 506151 h 614843"/>
                <a:gd name="connsiteX4" fmla="*/ 4334 w 651443"/>
                <a:gd name="connsiteY4" fmla="*/ 89527 h 614843"/>
                <a:gd name="connsiteX0" fmla="*/ 103603 w 640788"/>
                <a:gd name="connsiteY0" fmla="*/ 20041 h 614843"/>
                <a:gd name="connsiteX1" fmla="*/ 581981 w 640788"/>
                <a:gd name="connsiteY1" fmla="*/ 39879 h 614843"/>
                <a:gd name="connsiteX2" fmla="*/ 595444 w 640788"/>
                <a:gd name="connsiteY2" fmla="*/ 568810 h 614843"/>
                <a:gd name="connsiteX3" fmla="*/ 12537 w 640788"/>
                <a:gd name="connsiteY3" fmla="*/ 506151 h 614843"/>
                <a:gd name="connsiteX4" fmla="*/ 4334 w 640788"/>
                <a:gd name="connsiteY4" fmla="*/ 89527 h 614843"/>
                <a:gd name="connsiteX0" fmla="*/ 103603 w 673655"/>
                <a:gd name="connsiteY0" fmla="*/ 38763 h 618146"/>
                <a:gd name="connsiteX1" fmla="*/ 581981 w 673655"/>
                <a:gd name="connsiteY1" fmla="*/ 58601 h 618146"/>
                <a:gd name="connsiteX2" fmla="*/ 621713 w 673655"/>
                <a:gd name="connsiteY2" fmla="*/ 562250 h 618146"/>
                <a:gd name="connsiteX3" fmla="*/ 12537 w 673655"/>
                <a:gd name="connsiteY3" fmla="*/ 524873 h 618146"/>
                <a:gd name="connsiteX4" fmla="*/ 4334 w 673655"/>
                <a:gd name="connsiteY4" fmla="*/ 108249 h 618146"/>
                <a:gd name="connsiteX0" fmla="*/ 103603 w 654750"/>
                <a:gd name="connsiteY0" fmla="*/ 38763 h 605787"/>
                <a:gd name="connsiteX1" fmla="*/ 581981 w 654750"/>
                <a:gd name="connsiteY1" fmla="*/ 58601 h 605787"/>
                <a:gd name="connsiteX2" fmla="*/ 621713 w 654750"/>
                <a:gd name="connsiteY2" fmla="*/ 562250 h 605787"/>
                <a:gd name="connsiteX3" fmla="*/ 12537 w 654750"/>
                <a:gd name="connsiteY3" fmla="*/ 524873 h 605787"/>
                <a:gd name="connsiteX4" fmla="*/ 4334 w 654750"/>
                <a:gd name="connsiteY4" fmla="*/ 108249 h 605787"/>
                <a:gd name="connsiteX0" fmla="*/ 103603 w 643734"/>
                <a:gd name="connsiteY0" fmla="*/ 31800 h 598824"/>
                <a:gd name="connsiteX1" fmla="*/ 581981 w 643734"/>
                <a:gd name="connsiteY1" fmla="*/ 51638 h 598824"/>
                <a:gd name="connsiteX2" fmla="*/ 621713 w 643734"/>
                <a:gd name="connsiteY2" fmla="*/ 555287 h 598824"/>
                <a:gd name="connsiteX3" fmla="*/ 12537 w 643734"/>
                <a:gd name="connsiteY3" fmla="*/ 517910 h 598824"/>
                <a:gd name="connsiteX4" fmla="*/ 4334 w 643734"/>
                <a:gd name="connsiteY4" fmla="*/ 101286 h 598824"/>
                <a:gd name="connsiteX0" fmla="*/ 103603 w 643734"/>
                <a:gd name="connsiteY0" fmla="*/ 24551 h 591575"/>
                <a:gd name="connsiteX1" fmla="*/ 581981 w 643734"/>
                <a:gd name="connsiteY1" fmla="*/ 44389 h 591575"/>
                <a:gd name="connsiteX2" fmla="*/ 621713 w 643734"/>
                <a:gd name="connsiteY2" fmla="*/ 548038 h 591575"/>
                <a:gd name="connsiteX3" fmla="*/ 12537 w 643734"/>
                <a:gd name="connsiteY3" fmla="*/ 510661 h 591575"/>
                <a:gd name="connsiteX4" fmla="*/ 4334 w 643734"/>
                <a:gd name="connsiteY4" fmla="*/ 94037 h 591575"/>
                <a:gd name="connsiteX0" fmla="*/ 103603 w 643734"/>
                <a:gd name="connsiteY0" fmla="*/ 20135 h 587159"/>
                <a:gd name="connsiteX1" fmla="*/ 581981 w 643734"/>
                <a:gd name="connsiteY1" fmla="*/ 39973 h 587159"/>
                <a:gd name="connsiteX2" fmla="*/ 621713 w 643734"/>
                <a:gd name="connsiteY2" fmla="*/ 543622 h 587159"/>
                <a:gd name="connsiteX3" fmla="*/ 12537 w 643734"/>
                <a:gd name="connsiteY3" fmla="*/ 506245 h 587159"/>
                <a:gd name="connsiteX4" fmla="*/ 4334 w 643734"/>
                <a:gd name="connsiteY4" fmla="*/ 89621 h 587159"/>
                <a:gd name="connsiteX0" fmla="*/ 51067 w 657504"/>
                <a:gd name="connsiteY0" fmla="*/ 31623 h 592327"/>
                <a:gd name="connsiteX1" fmla="*/ 581981 w 657504"/>
                <a:gd name="connsiteY1" fmla="*/ 45141 h 592327"/>
                <a:gd name="connsiteX2" fmla="*/ 621713 w 657504"/>
                <a:gd name="connsiteY2" fmla="*/ 548790 h 592327"/>
                <a:gd name="connsiteX3" fmla="*/ 12537 w 657504"/>
                <a:gd name="connsiteY3" fmla="*/ 511413 h 592327"/>
                <a:gd name="connsiteX4" fmla="*/ 4334 w 657504"/>
                <a:gd name="connsiteY4" fmla="*/ 94789 h 592327"/>
                <a:gd name="connsiteX0" fmla="*/ 51067 w 676118"/>
                <a:gd name="connsiteY0" fmla="*/ 31623 h 604686"/>
                <a:gd name="connsiteX1" fmla="*/ 581981 w 676118"/>
                <a:gd name="connsiteY1" fmla="*/ 45141 h 604686"/>
                <a:gd name="connsiteX2" fmla="*/ 621713 w 676118"/>
                <a:gd name="connsiteY2" fmla="*/ 548790 h 604686"/>
                <a:gd name="connsiteX3" fmla="*/ 12537 w 676118"/>
                <a:gd name="connsiteY3" fmla="*/ 511413 h 604686"/>
                <a:gd name="connsiteX4" fmla="*/ 4334 w 676118"/>
                <a:gd name="connsiteY4" fmla="*/ 94789 h 604686"/>
                <a:gd name="connsiteX0" fmla="*/ 51067 w 659741"/>
                <a:gd name="connsiteY0" fmla="*/ 18182 h 591245"/>
                <a:gd name="connsiteX1" fmla="*/ 581981 w 659741"/>
                <a:gd name="connsiteY1" fmla="*/ 31700 h 591245"/>
                <a:gd name="connsiteX2" fmla="*/ 621713 w 659741"/>
                <a:gd name="connsiteY2" fmla="*/ 535349 h 591245"/>
                <a:gd name="connsiteX3" fmla="*/ 12537 w 659741"/>
                <a:gd name="connsiteY3" fmla="*/ 497972 h 591245"/>
                <a:gd name="connsiteX4" fmla="*/ 4334 w 659741"/>
                <a:gd name="connsiteY4" fmla="*/ 81348 h 591245"/>
                <a:gd name="connsiteX0" fmla="*/ 51067 w 671131"/>
                <a:gd name="connsiteY0" fmla="*/ 18182 h 591245"/>
                <a:gd name="connsiteX1" fmla="*/ 617005 w 671131"/>
                <a:gd name="connsiteY1" fmla="*/ 31700 h 591245"/>
                <a:gd name="connsiteX2" fmla="*/ 621713 w 671131"/>
                <a:gd name="connsiteY2" fmla="*/ 535349 h 591245"/>
                <a:gd name="connsiteX3" fmla="*/ 12537 w 671131"/>
                <a:gd name="connsiteY3" fmla="*/ 497972 h 591245"/>
                <a:gd name="connsiteX4" fmla="*/ 4334 w 671131"/>
                <a:gd name="connsiteY4" fmla="*/ 81348 h 591245"/>
                <a:gd name="connsiteX0" fmla="*/ 51067 w 648099"/>
                <a:gd name="connsiteY0" fmla="*/ 18182 h 578886"/>
                <a:gd name="connsiteX1" fmla="*/ 617005 w 648099"/>
                <a:gd name="connsiteY1" fmla="*/ 31700 h 578886"/>
                <a:gd name="connsiteX2" fmla="*/ 621713 w 648099"/>
                <a:gd name="connsiteY2" fmla="*/ 535349 h 578886"/>
                <a:gd name="connsiteX3" fmla="*/ 12537 w 648099"/>
                <a:gd name="connsiteY3" fmla="*/ 497972 h 578886"/>
                <a:gd name="connsiteX4" fmla="*/ 4334 w 648099"/>
                <a:gd name="connsiteY4" fmla="*/ 81348 h 578886"/>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 name="connsiteX5" fmla="*/ 51067 w 648099"/>
                <a:gd name="connsiteY5" fmla="*/ 18182 h 565791"/>
                <a:gd name="connsiteX0" fmla="*/ 95107 w 692139"/>
                <a:gd name="connsiteY0" fmla="*/ 44563 h 592172"/>
                <a:gd name="connsiteX1" fmla="*/ 661045 w 692139"/>
                <a:gd name="connsiteY1" fmla="*/ 58081 h 592172"/>
                <a:gd name="connsiteX2" fmla="*/ 665753 w 692139"/>
                <a:gd name="connsiteY2" fmla="*/ 561730 h 592172"/>
                <a:gd name="connsiteX3" fmla="*/ 56577 w 692139"/>
                <a:gd name="connsiteY3" fmla="*/ 524353 h 592172"/>
                <a:gd name="connsiteX4" fmla="*/ 95107 w 692139"/>
                <a:gd name="connsiteY4" fmla="*/ 44563 h 592172"/>
                <a:gd name="connsiteX0" fmla="*/ 84274 w 726505"/>
                <a:gd name="connsiteY0" fmla="*/ 51300 h 608352"/>
                <a:gd name="connsiteX1" fmla="*/ 668271 w 726505"/>
                <a:gd name="connsiteY1" fmla="*/ 74261 h 608352"/>
                <a:gd name="connsiteX2" fmla="*/ 672979 w 726505"/>
                <a:gd name="connsiteY2" fmla="*/ 577910 h 608352"/>
                <a:gd name="connsiteX3" fmla="*/ 63803 w 726505"/>
                <a:gd name="connsiteY3" fmla="*/ 540533 h 608352"/>
                <a:gd name="connsiteX4" fmla="*/ 84274 w 726505"/>
                <a:gd name="connsiteY4" fmla="*/ 51300 h 608352"/>
                <a:gd name="connsiteX0" fmla="*/ 84274 w 726505"/>
                <a:gd name="connsiteY0" fmla="*/ 51300 h 608352"/>
                <a:gd name="connsiteX1" fmla="*/ 668271 w 726505"/>
                <a:gd name="connsiteY1" fmla="*/ 74261 h 608352"/>
                <a:gd name="connsiteX2" fmla="*/ 672979 w 726505"/>
                <a:gd name="connsiteY2" fmla="*/ 577910 h 608352"/>
                <a:gd name="connsiteX3" fmla="*/ 63803 w 726505"/>
                <a:gd name="connsiteY3" fmla="*/ 540533 h 608352"/>
                <a:gd name="connsiteX4" fmla="*/ 84274 w 726505"/>
                <a:gd name="connsiteY4" fmla="*/ 51300 h 608352"/>
                <a:gd name="connsiteX0" fmla="*/ 84274 w 726505"/>
                <a:gd name="connsiteY0" fmla="*/ 25592 h 582644"/>
                <a:gd name="connsiteX1" fmla="*/ 668271 w 726505"/>
                <a:gd name="connsiteY1" fmla="*/ 48553 h 582644"/>
                <a:gd name="connsiteX2" fmla="*/ 672979 w 726505"/>
                <a:gd name="connsiteY2" fmla="*/ 552202 h 582644"/>
                <a:gd name="connsiteX3" fmla="*/ 63803 w 726505"/>
                <a:gd name="connsiteY3" fmla="*/ 514825 h 582644"/>
                <a:gd name="connsiteX4" fmla="*/ 84274 w 726505"/>
                <a:gd name="connsiteY4" fmla="*/ 25592 h 582644"/>
                <a:gd name="connsiteX0" fmla="*/ 84274 w 726505"/>
                <a:gd name="connsiteY0" fmla="*/ 25592 h 582644"/>
                <a:gd name="connsiteX1" fmla="*/ 668271 w 726505"/>
                <a:gd name="connsiteY1" fmla="*/ 48553 h 582644"/>
                <a:gd name="connsiteX2" fmla="*/ 672979 w 726505"/>
                <a:gd name="connsiteY2" fmla="*/ 552202 h 582644"/>
                <a:gd name="connsiteX3" fmla="*/ 63803 w 726505"/>
                <a:gd name="connsiteY3" fmla="*/ 514825 h 582644"/>
                <a:gd name="connsiteX4" fmla="*/ 84274 w 726505"/>
                <a:gd name="connsiteY4" fmla="*/ 25592 h 582644"/>
                <a:gd name="connsiteX0" fmla="*/ 84274 w 726505"/>
                <a:gd name="connsiteY0" fmla="*/ 10474 h 567526"/>
                <a:gd name="connsiteX1" fmla="*/ 668271 w 726505"/>
                <a:gd name="connsiteY1" fmla="*/ 33435 h 567526"/>
                <a:gd name="connsiteX2" fmla="*/ 672979 w 726505"/>
                <a:gd name="connsiteY2" fmla="*/ 537084 h 567526"/>
                <a:gd name="connsiteX3" fmla="*/ 63803 w 726505"/>
                <a:gd name="connsiteY3" fmla="*/ 499707 h 567526"/>
                <a:gd name="connsiteX4" fmla="*/ 84274 w 726505"/>
                <a:gd name="connsiteY4" fmla="*/ 10474 h 567526"/>
                <a:gd name="connsiteX0" fmla="*/ 84274 w 747243"/>
                <a:gd name="connsiteY0" fmla="*/ 23576 h 595793"/>
                <a:gd name="connsiteX1" fmla="*/ 671883 w 747243"/>
                <a:gd name="connsiteY1" fmla="*/ 24503 h 595793"/>
                <a:gd name="connsiteX2" fmla="*/ 672979 w 747243"/>
                <a:gd name="connsiteY2" fmla="*/ 550186 h 595793"/>
                <a:gd name="connsiteX3" fmla="*/ 63803 w 747243"/>
                <a:gd name="connsiteY3" fmla="*/ 512809 h 595793"/>
                <a:gd name="connsiteX4" fmla="*/ 84274 w 747243"/>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672979"/>
                <a:gd name="connsiteY0" fmla="*/ 23576 h 595793"/>
                <a:gd name="connsiteX1" fmla="*/ 671883 w 672979"/>
                <a:gd name="connsiteY1" fmla="*/ 24503 h 595793"/>
                <a:gd name="connsiteX2" fmla="*/ 672979 w 672979"/>
                <a:gd name="connsiteY2" fmla="*/ 550186 h 595793"/>
                <a:gd name="connsiteX3" fmla="*/ 63803 w 672979"/>
                <a:gd name="connsiteY3" fmla="*/ 512809 h 595793"/>
                <a:gd name="connsiteX4" fmla="*/ 84274 w 672979"/>
                <a:gd name="connsiteY4" fmla="*/ 23576 h 595793"/>
                <a:gd name="connsiteX0" fmla="*/ 84274 w 672979"/>
                <a:gd name="connsiteY0" fmla="*/ 23576 h 570495"/>
                <a:gd name="connsiteX1" fmla="*/ 671883 w 672979"/>
                <a:gd name="connsiteY1" fmla="*/ 24503 h 570495"/>
                <a:gd name="connsiteX2" fmla="*/ 672979 w 672979"/>
                <a:gd name="connsiteY2" fmla="*/ 550186 h 570495"/>
                <a:gd name="connsiteX3" fmla="*/ 63803 w 672979"/>
                <a:gd name="connsiteY3" fmla="*/ 512809 h 570495"/>
                <a:gd name="connsiteX4" fmla="*/ 84274 w 672979"/>
                <a:gd name="connsiteY4" fmla="*/ 23576 h 570495"/>
                <a:gd name="connsiteX0" fmla="*/ 84274 w 672979"/>
                <a:gd name="connsiteY0" fmla="*/ 23576 h 570495"/>
                <a:gd name="connsiteX1" fmla="*/ 671883 w 672979"/>
                <a:gd name="connsiteY1" fmla="*/ 24503 h 570495"/>
                <a:gd name="connsiteX2" fmla="*/ 672979 w 672979"/>
                <a:gd name="connsiteY2" fmla="*/ 550186 h 570495"/>
                <a:gd name="connsiteX3" fmla="*/ 63803 w 672979"/>
                <a:gd name="connsiteY3" fmla="*/ 512809 h 570495"/>
                <a:gd name="connsiteX4" fmla="*/ 84274 w 672979"/>
                <a:gd name="connsiteY4" fmla="*/ 23576 h 570495"/>
                <a:gd name="connsiteX0" fmla="*/ 84274 w 672979"/>
                <a:gd name="connsiteY0" fmla="*/ 23576 h 560608"/>
                <a:gd name="connsiteX1" fmla="*/ 671883 w 672979"/>
                <a:gd name="connsiteY1" fmla="*/ 24503 h 560608"/>
                <a:gd name="connsiteX2" fmla="*/ 672979 w 672979"/>
                <a:gd name="connsiteY2" fmla="*/ 550186 h 560608"/>
                <a:gd name="connsiteX3" fmla="*/ 63803 w 672979"/>
                <a:gd name="connsiteY3" fmla="*/ 512809 h 560608"/>
                <a:gd name="connsiteX4" fmla="*/ 84274 w 672979"/>
                <a:gd name="connsiteY4" fmla="*/ 23576 h 560608"/>
                <a:gd name="connsiteX0" fmla="*/ 84274 w 672979"/>
                <a:gd name="connsiteY0" fmla="*/ 23576 h 567351"/>
                <a:gd name="connsiteX1" fmla="*/ 671883 w 672979"/>
                <a:gd name="connsiteY1" fmla="*/ 24503 h 567351"/>
                <a:gd name="connsiteX2" fmla="*/ 672979 w 672979"/>
                <a:gd name="connsiteY2" fmla="*/ 550186 h 567351"/>
                <a:gd name="connsiteX3" fmla="*/ 63803 w 672979"/>
                <a:gd name="connsiteY3" fmla="*/ 512809 h 567351"/>
                <a:gd name="connsiteX4" fmla="*/ 84274 w 672979"/>
                <a:gd name="connsiteY4" fmla="*/ 23576 h 567351"/>
                <a:gd name="connsiteX0" fmla="*/ 72869 w 661574"/>
                <a:gd name="connsiteY0" fmla="*/ 23576 h 567351"/>
                <a:gd name="connsiteX1" fmla="*/ 660478 w 661574"/>
                <a:gd name="connsiteY1" fmla="*/ 24503 h 567351"/>
                <a:gd name="connsiteX2" fmla="*/ 661574 w 661574"/>
                <a:gd name="connsiteY2" fmla="*/ 550186 h 567351"/>
                <a:gd name="connsiteX3" fmla="*/ 52398 w 661574"/>
                <a:gd name="connsiteY3" fmla="*/ 512809 h 567351"/>
                <a:gd name="connsiteX4" fmla="*/ 72869 w 661574"/>
                <a:gd name="connsiteY4" fmla="*/ 23576 h 567351"/>
                <a:gd name="connsiteX0" fmla="*/ 72869 w 661574"/>
                <a:gd name="connsiteY0" fmla="*/ 13918 h 557693"/>
                <a:gd name="connsiteX1" fmla="*/ 660478 w 661574"/>
                <a:gd name="connsiteY1" fmla="*/ 14845 h 557693"/>
                <a:gd name="connsiteX2" fmla="*/ 661574 w 661574"/>
                <a:gd name="connsiteY2" fmla="*/ 540528 h 557693"/>
                <a:gd name="connsiteX3" fmla="*/ 52398 w 661574"/>
                <a:gd name="connsiteY3" fmla="*/ 503151 h 557693"/>
                <a:gd name="connsiteX4" fmla="*/ 72869 w 661574"/>
                <a:gd name="connsiteY4" fmla="*/ 13918 h 557693"/>
                <a:gd name="connsiteX0" fmla="*/ 84755 w 673460"/>
                <a:gd name="connsiteY0" fmla="*/ 13918 h 568883"/>
                <a:gd name="connsiteX1" fmla="*/ 672364 w 673460"/>
                <a:gd name="connsiteY1" fmla="*/ 14845 h 568883"/>
                <a:gd name="connsiteX2" fmla="*/ 673460 w 673460"/>
                <a:gd name="connsiteY2" fmla="*/ 540528 h 568883"/>
                <a:gd name="connsiteX3" fmla="*/ 43142 w 673460"/>
                <a:gd name="connsiteY3" fmla="*/ 525832 h 568883"/>
                <a:gd name="connsiteX4" fmla="*/ 84755 w 673460"/>
                <a:gd name="connsiteY4" fmla="*/ 13918 h 568883"/>
                <a:gd name="connsiteX0" fmla="*/ 84755 w 673460"/>
                <a:gd name="connsiteY0" fmla="*/ 13918 h 559604"/>
                <a:gd name="connsiteX1" fmla="*/ 672364 w 673460"/>
                <a:gd name="connsiteY1" fmla="*/ 14845 h 559604"/>
                <a:gd name="connsiteX2" fmla="*/ 673460 w 673460"/>
                <a:gd name="connsiteY2" fmla="*/ 540528 h 559604"/>
                <a:gd name="connsiteX3" fmla="*/ 43142 w 673460"/>
                <a:gd name="connsiteY3" fmla="*/ 525832 h 559604"/>
                <a:gd name="connsiteX4" fmla="*/ 84755 w 673460"/>
                <a:gd name="connsiteY4" fmla="*/ 13918 h 559604"/>
                <a:gd name="connsiteX0" fmla="*/ 84755 w 675575"/>
                <a:gd name="connsiteY0" fmla="*/ 13918 h 562548"/>
                <a:gd name="connsiteX1" fmla="*/ 672364 w 675575"/>
                <a:gd name="connsiteY1" fmla="*/ 14845 h 562548"/>
                <a:gd name="connsiteX2" fmla="*/ 675575 w 675575"/>
                <a:gd name="connsiteY2" fmla="*/ 545971 h 562548"/>
                <a:gd name="connsiteX3" fmla="*/ 43142 w 675575"/>
                <a:gd name="connsiteY3" fmla="*/ 525832 h 562548"/>
                <a:gd name="connsiteX4" fmla="*/ 84755 w 675575"/>
                <a:gd name="connsiteY4" fmla="*/ 13918 h 562548"/>
                <a:gd name="connsiteX0" fmla="*/ 84755 w 680821"/>
                <a:gd name="connsiteY0" fmla="*/ 13918 h 562548"/>
                <a:gd name="connsiteX1" fmla="*/ 680821 w 680821"/>
                <a:gd name="connsiteY1" fmla="*/ 14845 h 562548"/>
                <a:gd name="connsiteX2" fmla="*/ 675575 w 680821"/>
                <a:gd name="connsiteY2" fmla="*/ 545971 h 562548"/>
                <a:gd name="connsiteX3" fmla="*/ 43142 w 680821"/>
                <a:gd name="connsiteY3" fmla="*/ 525832 h 562548"/>
                <a:gd name="connsiteX4" fmla="*/ 84755 w 680821"/>
                <a:gd name="connsiteY4" fmla="*/ 13918 h 562548"/>
                <a:gd name="connsiteX0" fmla="*/ 72868 w 690076"/>
                <a:gd name="connsiteY0" fmla="*/ 20358 h 559916"/>
                <a:gd name="connsiteX1" fmla="*/ 690076 w 690076"/>
                <a:gd name="connsiteY1" fmla="*/ 12213 h 559916"/>
                <a:gd name="connsiteX2" fmla="*/ 684830 w 690076"/>
                <a:gd name="connsiteY2" fmla="*/ 543339 h 559916"/>
                <a:gd name="connsiteX3" fmla="*/ 52397 w 690076"/>
                <a:gd name="connsiteY3" fmla="*/ 523200 h 559916"/>
                <a:gd name="connsiteX4" fmla="*/ 72868 w 690076"/>
                <a:gd name="connsiteY4" fmla="*/ 20358 h 559916"/>
                <a:gd name="connsiteX0" fmla="*/ 72868 w 690076"/>
                <a:gd name="connsiteY0" fmla="*/ 22718 h 562276"/>
                <a:gd name="connsiteX1" fmla="*/ 690076 w 690076"/>
                <a:gd name="connsiteY1" fmla="*/ 14573 h 562276"/>
                <a:gd name="connsiteX2" fmla="*/ 684830 w 690076"/>
                <a:gd name="connsiteY2" fmla="*/ 545699 h 562276"/>
                <a:gd name="connsiteX3" fmla="*/ 52397 w 690076"/>
                <a:gd name="connsiteY3" fmla="*/ 525560 h 562276"/>
                <a:gd name="connsiteX4" fmla="*/ 72868 w 690076"/>
                <a:gd name="connsiteY4" fmla="*/ 22718 h 562276"/>
                <a:gd name="connsiteX0" fmla="*/ 59152 w 676360"/>
                <a:gd name="connsiteY0" fmla="*/ 22718 h 562276"/>
                <a:gd name="connsiteX1" fmla="*/ 676360 w 676360"/>
                <a:gd name="connsiteY1" fmla="*/ 14573 h 562276"/>
                <a:gd name="connsiteX2" fmla="*/ 671114 w 676360"/>
                <a:gd name="connsiteY2" fmla="*/ 545699 h 562276"/>
                <a:gd name="connsiteX3" fmla="*/ 38681 w 676360"/>
                <a:gd name="connsiteY3" fmla="*/ 525560 h 562276"/>
                <a:gd name="connsiteX4" fmla="*/ 103808 w 676360"/>
                <a:gd name="connsiteY4" fmla="*/ 279153 h 562276"/>
                <a:gd name="connsiteX5" fmla="*/ 59152 w 676360"/>
                <a:gd name="connsiteY5" fmla="*/ 22718 h 562276"/>
                <a:gd name="connsiteX0" fmla="*/ 41341 w 658549"/>
                <a:gd name="connsiteY0" fmla="*/ 22718 h 562276"/>
                <a:gd name="connsiteX1" fmla="*/ 658549 w 658549"/>
                <a:gd name="connsiteY1" fmla="*/ 14573 h 562276"/>
                <a:gd name="connsiteX2" fmla="*/ 653303 w 658549"/>
                <a:gd name="connsiteY2" fmla="*/ 545699 h 562276"/>
                <a:gd name="connsiteX3" fmla="*/ 20870 w 658549"/>
                <a:gd name="connsiteY3" fmla="*/ 525560 h 562276"/>
                <a:gd name="connsiteX4" fmla="*/ 85997 w 658549"/>
                <a:gd name="connsiteY4" fmla="*/ 279153 h 562276"/>
                <a:gd name="connsiteX5" fmla="*/ 41341 w 658549"/>
                <a:gd name="connsiteY5" fmla="*/ 22718 h 562276"/>
                <a:gd name="connsiteX0" fmla="*/ 23542 w 640750"/>
                <a:gd name="connsiteY0" fmla="*/ 22718 h 562276"/>
                <a:gd name="connsiteX1" fmla="*/ 640750 w 640750"/>
                <a:gd name="connsiteY1" fmla="*/ 14573 h 562276"/>
                <a:gd name="connsiteX2" fmla="*/ 635504 w 640750"/>
                <a:gd name="connsiteY2" fmla="*/ 545699 h 562276"/>
                <a:gd name="connsiteX3" fmla="*/ 3071 w 640750"/>
                <a:gd name="connsiteY3" fmla="*/ 525560 h 562276"/>
                <a:gd name="connsiteX4" fmla="*/ 68198 w 640750"/>
                <a:gd name="connsiteY4" fmla="*/ 279153 h 562276"/>
                <a:gd name="connsiteX5" fmla="*/ 23542 w 640750"/>
                <a:gd name="connsiteY5" fmla="*/ 22718 h 562276"/>
                <a:gd name="connsiteX0" fmla="*/ 24044 w 641252"/>
                <a:gd name="connsiteY0" fmla="*/ 22718 h 562276"/>
                <a:gd name="connsiteX1" fmla="*/ 641252 w 641252"/>
                <a:gd name="connsiteY1" fmla="*/ 14573 h 562276"/>
                <a:gd name="connsiteX2" fmla="*/ 636006 w 641252"/>
                <a:gd name="connsiteY2" fmla="*/ 545699 h 562276"/>
                <a:gd name="connsiteX3" fmla="*/ 3573 w 641252"/>
                <a:gd name="connsiteY3" fmla="*/ 525560 h 562276"/>
                <a:gd name="connsiteX4" fmla="*/ 68700 w 641252"/>
                <a:gd name="connsiteY4" fmla="*/ 279153 h 562276"/>
                <a:gd name="connsiteX5" fmla="*/ 24044 w 641252"/>
                <a:gd name="connsiteY5" fmla="*/ 22718 h 562276"/>
                <a:gd name="connsiteX0" fmla="*/ 31476 w 648684"/>
                <a:gd name="connsiteY0" fmla="*/ 22718 h 562276"/>
                <a:gd name="connsiteX1" fmla="*/ 648684 w 648684"/>
                <a:gd name="connsiteY1" fmla="*/ 14573 h 562276"/>
                <a:gd name="connsiteX2" fmla="*/ 643438 w 648684"/>
                <a:gd name="connsiteY2" fmla="*/ 545699 h 562276"/>
                <a:gd name="connsiteX3" fmla="*/ 11005 w 648684"/>
                <a:gd name="connsiteY3" fmla="*/ 525560 h 562276"/>
                <a:gd name="connsiteX4" fmla="*/ 76132 w 648684"/>
                <a:gd name="connsiteY4" fmla="*/ 279153 h 562276"/>
                <a:gd name="connsiteX5" fmla="*/ 31476 w 648684"/>
                <a:gd name="connsiteY5" fmla="*/ 22718 h 56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684" h="562276">
                  <a:moveTo>
                    <a:pt x="31476" y="22718"/>
                  </a:moveTo>
                  <a:cubicBezTo>
                    <a:pt x="149400" y="4275"/>
                    <a:pt x="424155" y="-13389"/>
                    <a:pt x="648684" y="14573"/>
                  </a:cubicBezTo>
                  <a:cubicBezTo>
                    <a:pt x="609553" y="92898"/>
                    <a:pt x="618372" y="432838"/>
                    <a:pt x="643438" y="545699"/>
                  </a:cubicBezTo>
                  <a:cubicBezTo>
                    <a:pt x="542091" y="567277"/>
                    <a:pt x="109269" y="574431"/>
                    <a:pt x="11005" y="525560"/>
                  </a:cubicBezTo>
                  <a:cubicBezTo>
                    <a:pt x="-33861" y="453465"/>
                    <a:pt x="72720" y="362960"/>
                    <a:pt x="76132" y="279153"/>
                  </a:cubicBezTo>
                  <a:cubicBezTo>
                    <a:pt x="79544" y="195346"/>
                    <a:pt x="-41749" y="78155"/>
                    <a:pt x="31476" y="22718"/>
                  </a:cubicBezTo>
                  <a:close/>
                </a:path>
              </a:pathLst>
            </a:custGeom>
            <a:solidFill>
              <a:schemeClr val="tx1"/>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chemeClr val="tx1"/>
                </a:solidFill>
                <a:latin typeface="Arial"/>
                <a:ea typeface="微软雅黑"/>
                <a:sym typeface="Arial"/>
              </a:endParaRPr>
            </a:p>
          </p:txBody>
        </p:sp>
        <p:sp>
          <p:nvSpPr>
            <p:cNvPr id="5" name="椭圆 31"/>
            <p:cNvSpPr/>
            <p:nvPr/>
          </p:nvSpPr>
          <p:spPr>
            <a:xfrm rot="16200000" flipH="1">
              <a:off x="4400705" y="799409"/>
              <a:ext cx="3489396" cy="3433678"/>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0" fmla="*/ 128078 w 687378"/>
                <a:gd name="connsiteY0" fmla="*/ 58090 h 647015"/>
                <a:gd name="connsiteX1" fmla="*/ 571432 w 687378"/>
                <a:gd name="connsiteY1" fmla="*/ 16673 h 647015"/>
                <a:gd name="connsiteX2" fmla="*/ 659670 w 687378"/>
                <a:gd name="connsiteY2" fmla="*/ 330492 h 647015"/>
                <a:gd name="connsiteX3" fmla="*/ 331423 w 687378"/>
                <a:gd name="connsiteY3" fmla="*/ 647015 h 647015"/>
                <a:gd name="connsiteX4" fmla="*/ 3176 w 687378"/>
                <a:gd name="connsiteY4" fmla="*/ 330492 h 647015"/>
                <a:gd name="connsiteX5" fmla="*/ 62645 w 687378"/>
                <a:gd name="connsiteY5" fmla="*/ 127576 h 647015"/>
                <a:gd name="connsiteX0" fmla="*/ 128078 w 677145"/>
                <a:gd name="connsiteY0" fmla="*/ 58090 h 663933"/>
                <a:gd name="connsiteX1" fmla="*/ 571432 w 677145"/>
                <a:gd name="connsiteY1" fmla="*/ 16673 h 663933"/>
                <a:gd name="connsiteX2" fmla="*/ 659670 w 677145"/>
                <a:gd name="connsiteY2" fmla="*/ 330492 h 663933"/>
                <a:gd name="connsiteX3" fmla="*/ 559815 w 677145"/>
                <a:gd name="connsiteY3" fmla="*/ 663933 h 663933"/>
                <a:gd name="connsiteX4" fmla="*/ 3176 w 677145"/>
                <a:gd name="connsiteY4" fmla="*/ 330492 h 663933"/>
                <a:gd name="connsiteX5" fmla="*/ 62645 w 677145"/>
                <a:gd name="connsiteY5" fmla="*/ 127576 h 663933"/>
                <a:gd name="connsiteX0" fmla="*/ 101940 w 644966"/>
                <a:gd name="connsiteY0" fmla="*/ 58090 h 685888"/>
                <a:gd name="connsiteX1" fmla="*/ 545294 w 644966"/>
                <a:gd name="connsiteY1" fmla="*/ 16673 h 685888"/>
                <a:gd name="connsiteX2" fmla="*/ 633532 w 644966"/>
                <a:gd name="connsiteY2" fmla="*/ 330492 h 685888"/>
                <a:gd name="connsiteX3" fmla="*/ 533677 w 644966"/>
                <a:gd name="connsiteY3" fmla="*/ 663933 h 685888"/>
                <a:gd name="connsiteX4" fmla="*/ 10874 w 644966"/>
                <a:gd name="connsiteY4" fmla="*/ 575801 h 685888"/>
                <a:gd name="connsiteX5" fmla="*/ 36507 w 644966"/>
                <a:gd name="connsiteY5" fmla="*/ 127576 h 685888"/>
                <a:gd name="connsiteX0" fmla="*/ 101940 w 642626"/>
                <a:gd name="connsiteY0" fmla="*/ 58090 h 654766"/>
                <a:gd name="connsiteX1" fmla="*/ 545294 w 642626"/>
                <a:gd name="connsiteY1" fmla="*/ 16673 h 654766"/>
                <a:gd name="connsiteX2" fmla="*/ 633532 w 642626"/>
                <a:gd name="connsiteY2" fmla="*/ 330492 h 654766"/>
                <a:gd name="connsiteX3" fmla="*/ 567513 w 642626"/>
                <a:gd name="connsiteY3" fmla="*/ 613179 h 654766"/>
                <a:gd name="connsiteX4" fmla="*/ 10874 w 642626"/>
                <a:gd name="connsiteY4" fmla="*/ 575801 h 654766"/>
                <a:gd name="connsiteX5" fmla="*/ 36507 w 642626"/>
                <a:gd name="connsiteY5" fmla="*/ 127576 h 654766"/>
                <a:gd name="connsiteX0" fmla="*/ 101940 w 642626"/>
                <a:gd name="connsiteY0" fmla="*/ 30477 h 627153"/>
                <a:gd name="connsiteX1" fmla="*/ 545294 w 642626"/>
                <a:gd name="connsiteY1" fmla="*/ 31354 h 627153"/>
                <a:gd name="connsiteX2" fmla="*/ 633532 w 642626"/>
                <a:gd name="connsiteY2" fmla="*/ 302879 h 627153"/>
                <a:gd name="connsiteX3" fmla="*/ 567513 w 642626"/>
                <a:gd name="connsiteY3" fmla="*/ 585566 h 627153"/>
                <a:gd name="connsiteX4" fmla="*/ 10874 w 642626"/>
                <a:gd name="connsiteY4" fmla="*/ 548188 h 627153"/>
                <a:gd name="connsiteX5" fmla="*/ 36507 w 642626"/>
                <a:gd name="connsiteY5" fmla="*/ 99963 h 627153"/>
                <a:gd name="connsiteX0" fmla="*/ 101940 w 641803"/>
                <a:gd name="connsiteY0" fmla="*/ 32533 h 629209"/>
                <a:gd name="connsiteX1" fmla="*/ 545294 w 641803"/>
                <a:gd name="connsiteY1" fmla="*/ 33410 h 629209"/>
                <a:gd name="connsiteX2" fmla="*/ 633532 w 641803"/>
                <a:gd name="connsiteY2" fmla="*/ 304935 h 629209"/>
                <a:gd name="connsiteX3" fmla="*/ 567513 w 641803"/>
                <a:gd name="connsiteY3" fmla="*/ 587622 h 629209"/>
                <a:gd name="connsiteX4" fmla="*/ 10874 w 641803"/>
                <a:gd name="connsiteY4" fmla="*/ 550244 h 629209"/>
                <a:gd name="connsiteX5" fmla="*/ 36507 w 641803"/>
                <a:gd name="connsiteY5" fmla="*/ 102019 h 629209"/>
                <a:gd name="connsiteX0" fmla="*/ 93785 w 633648"/>
                <a:gd name="connsiteY0" fmla="*/ 32533 h 629209"/>
                <a:gd name="connsiteX1" fmla="*/ 537139 w 633648"/>
                <a:gd name="connsiteY1" fmla="*/ 33410 h 629209"/>
                <a:gd name="connsiteX2" fmla="*/ 625377 w 633648"/>
                <a:gd name="connsiteY2" fmla="*/ 304935 h 629209"/>
                <a:gd name="connsiteX3" fmla="*/ 559358 w 633648"/>
                <a:gd name="connsiteY3" fmla="*/ 587622 h 629209"/>
                <a:gd name="connsiteX4" fmla="*/ 2719 w 633648"/>
                <a:gd name="connsiteY4" fmla="*/ 550244 h 629209"/>
                <a:gd name="connsiteX5" fmla="*/ 28352 w 633648"/>
                <a:gd name="connsiteY5" fmla="*/ 102019 h 629209"/>
                <a:gd name="connsiteX0" fmla="*/ 103603 w 643466"/>
                <a:gd name="connsiteY0" fmla="*/ 32533 h 629209"/>
                <a:gd name="connsiteX1" fmla="*/ 546957 w 643466"/>
                <a:gd name="connsiteY1" fmla="*/ 33410 h 629209"/>
                <a:gd name="connsiteX2" fmla="*/ 635195 w 643466"/>
                <a:gd name="connsiteY2" fmla="*/ 304935 h 629209"/>
                <a:gd name="connsiteX3" fmla="*/ 569176 w 643466"/>
                <a:gd name="connsiteY3" fmla="*/ 587622 h 629209"/>
                <a:gd name="connsiteX4" fmla="*/ 12537 w 643466"/>
                <a:gd name="connsiteY4" fmla="*/ 550244 h 629209"/>
                <a:gd name="connsiteX5" fmla="*/ 4334 w 643466"/>
                <a:gd name="connsiteY5" fmla="*/ 102019 h 629209"/>
                <a:gd name="connsiteX0" fmla="*/ 103603 w 643466"/>
                <a:gd name="connsiteY0" fmla="*/ 32533 h 613248"/>
                <a:gd name="connsiteX1" fmla="*/ 546957 w 643466"/>
                <a:gd name="connsiteY1" fmla="*/ 33410 h 613248"/>
                <a:gd name="connsiteX2" fmla="*/ 635195 w 643466"/>
                <a:gd name="connsiteY2" fmla="*/ 304935 h 613248"/>
                <a:gd name="connsiteX3" fmla="*/ 569176 w 643466"/>
                <a:gd name="connsiteY3" fmla="*/ 587622 h 613248"/>
                <a:gd name="connsiteX4" fmla="*/ 12537 w 643466"/>
                <a:gd name="connsiteY4" fmla="*/ 518643 h 613248"/>
                <a:gd name="connsiteX5" fmla="*/ 4334 w 643466"/>
                <a:gd name="connsiteY5" fmla="*/ 102019 h 613248"/>
                <a:gd name="connsiteX0" fmla="*/ 103603 w 622280"/>
                <a:gd name="connsiteY0" fmla="*/ 51723 h 632438"/>
                <a:gd name="connsiteX1" fmla="*/ 546957 w 622280"/>
                <a:gd name="connsiteY1" fmla="*/ 52600 h 632438"/>
                <a:gd name="connsiteX2" fmla="*/ 569176 w 622280"/>
                <a:gd name="connsiteY2" fmla="*/ 606812 h 632438"/>
                <a:gd name="connsiteX3" fmla="*/ 12537 w 622280"/>
                <a:gd name="connsiteY3" fmla="*/ 537833 h 632438"/>
                <a:gd name="connsiteX4" fmla="*/ 4334 w 622280"/>
                <a:gd name="connsiteY4" fmla="*/ 121209 h 632438"/>
                <a:gd name="connsiteX0" fmla="*/ 103603 w 640916"/>
                <a:gd name="connsiteY0" fmla="*/ 51277 h 628066"/>
                <a:gd name="connsiteX1" fmla="*/ 546957 w 640916"/>
                <a:gd name="connsiteY1" fmla="*/ 52154 h 628066"/>
                <a:gd name="connsiteX2" fmla="*/ 595444 w 640916"/>
                <a:gd name="connsiteY2" fmla="*/ 600046 h 628066"/>
                <a:gd name="connsiteX3" fmla="*/ 12537 w 640916"/>
                <a:gd name="connsiteY3" fmla="*/ 537387 h 628066"/>
                <a:gd name="connsiteX4" fmla="*/ 4334 w 640916"/>
                <a:gd name="connsiteY4" fmla="*/ 120763 h 628066"/>
                <a:gd name="connsiteX0" fmla="*/ 103603 w 629940"/>
                <a:gd name="connsiteY0" fmla="*/ 26437 h 603226"/>
                <a:gd name="connsiteX1" fmla="*/ 546957 w 629940"/>
                <a:gd name="connsiteY1" fmla="*/ 27314 h 603226"/>
                <a:gd name="connsiteX2" fmla="*/ 595444 w 629940"/>
                <a:gd name="connsiteY2" fmla="*/ 575206 h 603226"/>
                <a:gd name="connsiteX3" fmla="*/ 12537 w 629940"/>
                <a:gd name="connsiteY3" fmla="*/ 512547 h 603226"/>
                <a:gd name="connsiteX4" fmla="*/ 4334 w 629940"/>
                <a:gd name="connsiteY4" fmla="*/ 95923 h 603226"/>
                <a:gd name="connsiteX0" fmla="*/ 103603 w 651443"/>
                <a:gd name="connsiteY0" fmla="*/ 20041 h 614843"/>
                <a:gd name="connsiteX1" fmla="*/ 608249 w 651443"/>
                <a:gd name="connsiteY1" fmla="*/ 39879 h 614843"/>
                <a:gd name="connsiteX2" fmla="*/ 595444 w 651443"/>
                <a:gd name="connsiteY2" fmla="*/ 568810 h 614843"/>
                <a:gd name="connsiteX3" fmla="*/ 12537 w 651443"/>
                <a:gd name="connsiteY3" fmla="*/ 506151 h 614843"/>
                <a:gd name="connsiteX4" fmla="*/ 4334 w 651443"/>
                <a:gd name="connsiteY4" fmla="*/ 89527 h 614843"/>
                <a:gd name="connsiteX0" fmla="*/ 103603 w 640788"/>
                <a:gd name="connsiteY0" fmla="*/ 20041 h 614843"/>
                <a:gd name="connsiteX1" fmla="*/ 581981 w 640788"/>
                <a:gd name="connsiteY1" fmla="*/ 39879 h 614843"/>
                <a:gd name="connsiteX2" fmla="*/ 595444 w 640788"/>
                <a:gd name="connsiteY2" fmla="*/ 568810 h 614843"/>
                <a:gd name="connsiteX3" fmla="*/ 12537 w 640788"/>
                <a:gd name="connsiteY3" fmla="*/ 506151 h 614843"/>
                <a:gd name="connsiteX4" fmla="*/ 4334 w 640788"/>
                <a:gd name="connsiteY4" fmla="*/ 89527 h 614843"/>
                <a:gd name="connsiteX0" fmla="*/ 103603 w 673655"/>
                <a:gd name="connsiteY0" fmla="*/ 38763 h 618146"/>
                <a:gd name="connsiteX1" fmla="*/ 581981 w 673655"/>
                <a:gd name="connsiteY1" fmla="*/ 58601 h 618146"/>
                <a:gd name="connsiteX2" fmla="*/ 621713 w 673655"/>
                <a:gd name="connsiteY2" fmla="*/ 562250 h 618146"/>
                <a:gd name="connsiteX3" fmla="*/ 12537 w 673655"/>
                <a:gd name="connsiteY3" fmla="*/ 524873 h 618146"/>
                <a:gd name="connsiteX4" fmla="*/ 4334 w 673655"/>
                <a:gd name="connsiteY4" fmla="*/ 108249 h 618146"/>
                <a:gd name="connsiteX0" fmla="*/ 103603 w 654750"/>
                <a:gd name="connsiteY0" fmla="*/ 38763 h 605787"/>
                <a:gd name="connsiteX1" fmla="*/ 581981 w 654750"/>
                <a:gd name="connsiteY1" fmla="*/ 58601 h 605787"/>
                <a:gd name="connsiteX2" fmla="*/ 621713 w 654750"/>
                <a:gd name="connsiteY2" fmla="*/ 562250 h 605787"/>
                <a:gd name="connsiteX3" fmla="*/ 12537 w 654750"/>
                <a:gd name="connsiteY3" fmla="*/ 524873 h 605787"/>
                <a:gd name="connsiteX4" fmla="*/ 4334 w 654750"/>
                <a:gd name="connsiteY4" fmla="*/ 108249 h 605787"/>
                <a:gd name="connsiteX0" fmla="*/ 103603 w 643734"/>
                <a:gd name="connsiteY0" fmla="*/ 31800 h 598824"/>
                <a:gd name="connsiteX1" fmla="*/ 581981 w 643734"/>
                <a:gd name="connsiteY1" fmla="*/ 51638 h 598824"/>
                <a:gd name="connsiteX2" fmla="*/ 621713 w 643734"/>
                <a:gd name="connsiteY2" fmla="*/ 555287 h 598824"/>
                <a:gd name="connsiteX3" fmla="*/ 12537 w 643734"/>
                <a:gd name="connsiteY3" fmla="*/ 517910 h 598824"/>
                <a:gd name="connsiteX4" fmla="*/ 4334 w 643734"/>
                <a:gd name="connsiteY4" fmla="*/ 101286 h 598824"/>
                <a:gd name="connsiteX0" fmla="*/ 103603 w 643734"/>
                <a:gd name="connsiteY0" fmla="*/ 24551 h 591575"/>
                <a:gd name="connsiteX1" fmla="*/ 581981 w 643734"/>
                <a:gd name="connsiteY1" fmla="*/ 44389 h 591575"/>
                <a:gd name="connsiteX2" fmla="*/ 621713 w 643734"/>
                <a:gd name="connsiteY2" fmla="*/ 548038 h 591575"/>
                <a:gd name="connsiteX3" fmla="*/ 12537 w 643734"/>
                <a:gd name="connsiteY3" fmla="*/ 510661 h 591575"/>
                <a:gd name="connsiteX4" fmla="*/ 4334 w 643734"/>
                <a:gd name="connsiteY4" fmla="*/ 94037 h 591575"/>
                <a:gd name="connsiteX0" fmla="*/ 103603 w 643734"/>
                <a:gd name="connsiteY0" fmla="*/ 20135 h 587159"/>
                <a:gd name="connsiteX1" fmla="*/ 581981 w 643734"/>
                <a:gd name="connsiteY1" fmla="*/ 39973 h 587159"/>
                <a:gd name="connsiteX2" fmla="*/ 621713 w 643734"/>
                <a:gd name="connsiteY2" fmla="*/ 543622 h 587159"/>
                <a:gd name="connsiteX3" fmla="*/ 12537 w 643734"/>
                <a:gd name="connsiteY3" fmla="*/ 506245 h 587159"/>
                <a:gd name="connsiteX4" fmla="*/ 4334 w 643734"/>
                <a:gd name="connsiteY4" fmla="*/ 89621 h 587159"/>
                <a:gd name="connsiteX0" fmla="*/ 51067 w 657504"/>
                <a:gd name="connsiteY0" fmla="*/ 31623 h 592327"/>
                <a:gd name="connsiteX1" fmla="*/ 581981 w 657504"/>
                <a:gd name="connsiteY1" fmla="*/ 45141 h 592327"/>
                <a:gd name="connsiteX2" fmla="*/ 621713 w 657504"/>
                <a:gd name="connsiteY2" fmla="*/ 548790 h 592327"/>
                <a:gd name="connsiteX3" fmla="*/ 12537 w 657504"/>
                <a:gd name="connsiteY3" fmla="*/ 511413 h 592327"/>
                <a:gd name="connsiteX4" fmla="*/ 4334 w 657504"/>
                <a:gd name="connsiteY4" fmla="*/ 94789 h 592327"/>
                <a:gd name="connsiteX0" fmla="*/ 51067 w 676118"/>
                <a:gd name="connsiteY0" fmla="*/ 31623 h 604686"/>
                <a:gd name="connsiteX1" fmla="*/ 581981 w 676118"/>
                <a:gd name="connsiteY1" fmla="*/ 45141 h 604686"/>
                <a:gd name="connsiteX2" fmla="*/ 621713 w 676118"/>
                <a:gd name="connsiteY2" fmla="*/ 548790 h 604686"/>
                <a:gd name="connsiteX3" fmla="*/ 12537 w 676118"/>
                <a:gd name="connsiteY3" fmla="*/ 511413 h 604686"/>
                <a:gd name="connsiteX4" fmla="*/ 4334 w 676118"/>
                <a:gd name="connsiteY4" fmla="*/ 94789 h 604686"/>
                <a:gd name="connsiteX0" fmla="*/ 51067 w 659741"/>
                <a:gd name="connsiteY0" fmla="*/ 18182 h 591245"/>
                <a:gd name="connsiteX1" fmla="*/ 581981 w 659741"/>
                <a:gd name="connsiteY1" fmla="*/ 31700 h 591245"/>
                <a:gd name="connsiteX2" fmla="*/ 621713 w 659741"/>
                <a:gd name="connsiteY2" fmla="*/ 535349 h 591245"/>
                <a:gd name="connsiteX3" fmla="*/ 12537 w 659741"/>
                <a:gd name="connsiteY3" fmla="*/ 497972 h 591245"/>
                <a:gd name="connsiteX4" fmla="*/ 4334 w 659741"/>
                <a:gd name="connsiteY4" fmla="*/ 81348 h 591245"/>
                <a:gd name="connsiteX0" fmla="*/ 51067 w 671131"/>
                <a:gd name="connsiteY0" fmla="*/ 18182 h 591245"/>
                <a:gd name="connsiteX1" fmla="*/ 617005 w 671131"/>
                <a:gd name="connsiteY1" fmla="*/ 31700 h 591245"/>
                <a:gd name="connsiteX2" fmla="*/ 621713 w 671131"/>
                <a:gd name="connsiteY2" fmla="*/ 535349 h 591245"/>
                <a:gd name="connsiteX3" fmla="*/ 12537 w 671131"/>
                <a:gd name="connsiteY3" fmla="*/ 497972 h 591245"/>
                <a:gd name="connsiteX4" fmla="*/ 4334 w 671131"/>
                <a:gd name="connsiteY4" fmla="*/ 81348 h 591245"/>
                <a:gd name="connsiteX0" fmla="*/ 51067 w 648099"/>
                <a:gd name="connsiteY0" fmla="*/ 18182 h 578886"/>
                <a:gd name="connsiteX1" fmla="*/ 617005 w 648099"/>
                <a:gd name="connsiteY1" fmla="*/ 31700 h 578886"/>
                <a:gd name="connsiteX2" fmla="*/ 621713 w 648099"/>
                <a:gd name="connsiteY2" fmla="*/ 535349 h 578886"/>
                <a:gd name="connsiteX3" fmla="*/ 12537 w 648099"/>
                <a:gd name="connsiteY3" fmla="*/ 497972 h 578886"/>
                <a:gd name="connsiteX4" fmla="*/ 4334 w 648099"/>
                <a:gd name="connsiteY4" fmla="*/ 81348 h 578886"/>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 name="connsiteX5" fmla="*/ 51067 w 648099"/>
                <a:gd name="connsiteY5" fmla="*/ 18182 h 565791"/>
                <a:gd name="connsiteX0" fmla="*/ 95107 w 692139"/>
                <a:gd name="connsiteY0" fmla="*/ 44563 h 592172"/>
                <a:gd name="connsiteX1" fmla="*/ 661045 w 692139"/>
                <a:gd name="connsiteY1" fmla="*/ 58081 h 592172"/>
                <a:gd name="connsiteX2" fmla="*/ 665753 w 692139"/>
                <a:gd name="connsiteY2" fmla="*/ 561730 h 592172"/>
                <a:gd name="connsiteX3" fmla="*/ 56577 w 692139"/>
                <a:gd name="connsiteY3" fmla="*/ 524353 h 592172"/>
                <a:gd name="connsiteX4" fmla="*/ 95107 w 692139"/>
                <a:gd name="connsiteY4" fmla="*/ 44563 h 592172"/>
                <a:gd name="connsiteX0" fmla="*/ 84274 w 726505"/>
                <a:gd name="connsiteY0" fmla="*/ 51300 h 608352"/>
                <a:gd name="connsiteX1" fmla="*/ 668271 w 726505"/>
                <a:gd name="connsiteY1" fmla="*/ 74261 h 608352"/>
                <a:gd name="connsiteX2" fmla="*/ 672979 w 726505"/>
                <a:gd name="connsiteY2" fmla="*/ 577910 h 608352"/>
                <a:gd name="connsiteX3" fmla="*/ 63803 w 726505"/>
                <a:gd name="connsiteY3" fmla="*/ 540533 h 608352"/>
                <a:gd name="connsiteX4" fmla="*/ 84274 w 726505"/>
                <a:gd name="connsiteY4" fmla="*/ 51300 h 608352"/>
                <a:gd name="connsiteX0" fmla="*/ 84274 w 726505"/>
                <a:gd name="connsiteY0" fmla="*/ 51300 h 608352"/>
                <a:gd name="connsiteX1" fmla="*/ 668271 w 726505"/>
                <a:gd name="connsiteY1" fmla="*/ 74261 h 608352"/>
                <a:gd name="connsiteX2" fmla="*/ 672979 w 726505"/>
                <a:gd name="connsiteY2" fmla="*/ 577910 h 608352"/>
                <a:gd name="connsiteX3" fmla="*/ 63803 w 726505"/>
                <a:gd name="connsiteY3" fmla="*/ 540533 h 608352"/>
                <a:gd name="connsiteX4" fmla="*/ 84274 w 726505"/>
                <a:gd name="connsiteY4" fmla="*/ 51300 h 608352"/>
                <a:gd name="connsiteX0" fmla="*/ 84274 w 726505"/>
                <a:gd name="connsiteY0" fmla="*/ 25592 h 582644"/>
                <a:gd name="connsiteX1" fmla="*/ 668271 w 726505"/>
                <a:gd name="connsiteY1" fmla="*/ 48553 h 582644"/>
                <a:gd name="connsiteX2" fmla="*/ 672979 w 726505"/>
                <a:gd name="connsiteY2" fmla="*/ 552202 h 582644"/>
                <a:gd name="connsiteX3" fmla="*/ 63803 w 726505"/>
                <a:gd name="connsiteY3" fmla="*/ 514825 h 582644"/>
                <a:gd name="connsiteX4" fmla="*/ 84274 w 726505"/>
                <a:gd name="connsiteY4" fmla="*/ 25592 h 582644"/>
                <a:gd name="connsiteX0" fmla="*/ 84274 w 726505"/>
                <a:gd name="connsiteY0" fmla="*/ 25592 h 582644"/>
                <a:gd name="connsiteX1" fmla="*/ 668271 w 726505"/>
                <a:gd name="connsiteY1" fmla="*/ 48553 h 582644"/>
                <a:gd name="connsiteX2" fmla="*/ 672979 w 726505"/>
                <a:gd name="connsiteY2" fmla="*/ 552202 h 582644"/>
                <a:gd name="connsiteX3" fmla="*/ 63803 w 726505"/>
                <a:gd name="connsiteY3" fmla="*/ 514825 h 582644"/>
                <a:gd name="connsiteX4" fmla="*/ 84274 w 726505"/>
                <a:gd name="connsiteY4" fmla="*/ 25592 h 582644"/>
                <a:gd name="connsiteX0" fmla="*/ 84274 w 726505"/>
                <a:gd name="connsiteY0" fmla="*/ 10474 h 567526"/>
                <a:gd name="connsiteX1" fmla="*/ 668271 w 726505"/>
                <a:gd name="connsiteY1" fmla="*/ 33435 h 567526"/>
                <a:gd name="connsiteX2" fmla="*/ 672979 w 726505"/>
                <a:gd name="connsiteY2" fmla="*/ 537084 h 567526"/>
                <a:gd name="connsiteX3" fmla="*/ 63803 w 726505"/>
                <a:gd name="connsiteY3" fmla="*/ 499707 h 567526"/>
                <a:gd name="connsiteX4" fmla="*/ 84274 w 726505"/>
                <a:gd name="connsiteY4" fmla="*/ 10474 h 567526"/>
                <a:gd name="connsiteX0" fmla="*/ 84274 w 747243"/>
                <a:gd name="connsiteY0" fmla="*/ 23576 h 595793"/>
                <a:gd name="connsiteX1" fmla="*/ 671883 w 747243"/>
                <a:gd name="connsiteY1" fmla="*/ 24503 h 595793"/>
                <a:gd name="connsiteX2" fmla="*/ 672979 w 747243"/>
                <a:gd name="connsiteY2" fmla="*/ 550186 h 595793"/>
                <a:gd name="connsiteX3" fmla="*/ 63803 w 747243"/>
                <a:gd name="connsiteY3" fmla="*/ 512809 h 595793"/>
                <a:gd name="connsiteX4" fmla="*/ 84274 w 747243"/>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672979"/>
                <a:gd name="connsiteY0" fmla="*/ 23576 h 595793"/>
                <a:gd name="connsiteX1" fmla="*/ 671883 w 672979"/>
                <a:gd name="connsiteY1" fmla="*/ 24503 h 595793"/>
                <a:gd name="connsiteX2" fmla="*/ 672979 w 672979"/>
                <a:gd name="connsiteY2" fmla="*/ 550186 h 595793"/>
                <a:gd name="connsiteX3" fmla="*/ 63803 w 672979"/>
                <a:gd name="connsiteY3" fmla="*/ 512809 h 595793"/>
                <a:gd name="connsiteX4" fmla="*/ 84274 w 672979"/>
                <a:gd name="connsiteY4" fmla="*/ 23576 h 595793"/>
                <a:gd name="connsiteX0" fmla="*/ 84274 w 672979"/>
                <a:gd name="connsiteY0" fmla="*/ 23576 h 570495"/>
                <a:gd name="connsiteX1" fmla="*/ 671883 w 672979"/>
                <a:gd name="connsiteY1" fmla="*/ 24503 h 570495"/>
                <a:gd name="connsiteX2" fmla="*/ 672979 w 672979"/>
                <a:gd name="connsiteY2" fmla="*/ 550186 h 570495"/>
                <a:gd name="connsiteX3" fmla="*/ 63803 w 672979"/>
                <a:gd name="connsiteY3" fmla="*/ 512809 h 570495"/>
                <a:gd name="connsiteX4" fmla="*/ 84274 w 672979"/>
                <a:gd name="connsiteY4" fmla="*/ 23576 h 570495"/>
                <a:gd name="connsiteX0" fmla="*/ 84274 w 672979"/>
                <a:gd name="connsiteY0" fmla="*/ 23576 h 570495"/>
                <a:gd name="connsiteX1" fmla="*/ 671883 w 672979"/>
                <a:gd name="connsiteY1" fmla="*/ 24503 h 570495"/>
                <a:gd name="connsiteX2" fmla="*/ 672979 w 672979"/>
                <a:gd name="connsiteY2" fmla="*/ 550186 h 570495"/>
                <a:gd name="connsiteX3" fmla="*/ 63803 w 672979"/>
                <a:gd name="connsiteY3" fmla="*/ 512809 h 570495"/>
                <a:gd name="connsiteX4" fmla="*/ 84274 w 672979"/>
                <a:gd name="connsiteY4" fmla="*/ 23576 h 570495"/>
                <a:gd name="connsiteX0" fmla="*/ 84274 w 672979"/>
                <a:gd name="connsiteY0" fmla="*/ 23576 h 560608"/>
                <a:gd name="connsiteX1" fmla="*/ 671883 w 672979"/>
                <a:gd name="connsiteY1" fmla="*/ 24503 h 560608"/>
                <a:gd name="connsiteX2" fmla="*/ 672979 w 672979"/>
                <a:gd name="connsiteY2" fmla="*/ 550186 h 560608"/>
                <a:gd name="connsiteX3" fmla="*/ 63803 w 672979"/>
                <a:gd name="connsiteY3" fmla="*/ 512809 h 560608"/>
                <a:gd name="connsiteX4" fmla="*/ 84274 w 672979"/>
                <a:gd name="connsiteY4" fmla="*/ 23576 h 560608"/>
                <a:gd name="connsiteX0" fmla="*/ 84274 w 672979"/>
                <a:gd name="connsiteY0" fmla="*/ 23576 h 567351"/>
                <a:gd name="connsiteX1" fmla="*/ 671883 w 672979"/>
                <a:gd name="connsiteY1" fmla="*/ 24503 h 567351"/>
                <a:gd name="connsiteX2" fmla="*/ 672979 w 672979"/>
                <a:gd name="connsiteY2" fmla="*/ 550186 h 567351"/>
                <a:gd name="connsiteX3" fmla="*/ 63803 w 672979"/>
                <a:gd name="connsiteY3" fmla="*/ 512809 h 567351"/>
                <a:gd name="connsiteX4" fmla="*/ 84274 w 672979"/>
                <a:gd name="connsiteY4" fmla="*/ 23576 h 567351"/>
                <a:gd name="connsiteX0" fmla="*/ 72869 w 661574"/>
                <a:gd name="connsiteY0" fmla="*/ 23576 h 567351"/>
                <a:gd name="connsiteX1" fmla="*/ 660478 w 661574"/>
                <a:gd name="connsiteY1" fmla="*/ 24503 h 567351"/>
                <a:gd name="connsiteX2" fmla="*/ 661574 w 661574"/>
                <a:gd name="connsiteY2" fmla="*/ 550186 h 567351"/>
                <a:gd name="connsiteX3" fmla="*/ 52398 w 661574"/>
                <a:gd name="connsiteY3" fmla="*/ 512809 h 567351"/>
                <a:gd name="connsiteX4" fmla="*/ 72869 w 661574"/>
                <a:gd name="connsiteY4" fmla="*/ 23576 h 567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574" h="567351">
                  <a:moveTo>
                    <a:pt x="72869" y="23576"/>
                  </a:moveTo>
                  <a:cubicBezTo>
                    <a:pt x="184450" y="15112"/>
                    <a:pt x="500961" y="-25493"/>
                    <a:pt x="660478" y="24503"/>
                  </a:cubicBezTo>
                  <a:cubicBezTo>
                    <a:pt x="621347" y="102828"/>
                    <a:pt x="636508" y="437325"/>
                    <a:pt x="661574" y="550186"/>
                  </a:cubicBezTo>
                  <a:cubicBezTo>
                    <a:pt x="560227" y="571764"/>
                    <a:pt x="148547" y="585268"/>
                    <a:pt x="52398" y="512809"/>
                  </a:cubicBezTo>
                  <a:cubicBezTo>
                    <a:pt x="-13816" y="401434"/>
                    <a:pt x="-27876" y="101288"/>
                    <a:pt x="72869" y="23576"/>
                  </a:cubicBezTo>
                  <a:close/>
                </a:path>
              </a:pathLst>
            </a:custGeom>
            <a:solidFill>
              <a:schemeClr val="bg1">
                <a:lumMod val="95000"/>
              </a:schemeClr>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chemeClr val="tx1"/>
                </a:solidFill>
                <a:latin typeface="Arial"/>
                <a:ea typeface="微软雅黑"/>
                <a:sym typeface="Arial"/>
              </a:endParaRPr>
            </a:p>
          </p:txBody>
        </p:sp>
        <p:sp>
          <p:nvSpPr>
            <p:cNvPr id="6" name="椭圆 31"/>
            <p:cNvSpPr/>
            <p:nvPr/>
          </p:nvSpPr>
          <p:spPr>
            <a:xfrm rot="5400000">
              <a:off x="1202547" y="828634"/>
              <a:ext cx="3489396" cy="337522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0" fmla="*/ 128078 w 687378"/>
                <a:gd name="connsiteY0" fmla="*/ 58090 h 647015"/>
                <a:gd name="connsiteX1" fmla="*/ 571432 w 687378"/>
                <a:gd name="connsiteY1" fmla="*/ 16673 h 647015"/>
                <a:gd name="connsiteX2" fmla="*/ 659670 w 687378"/>
                <a:gd name="connsiteY2" fmla="*/ 330492 h 647015"/>
                <a:gd name="connsiteX3" fmla="*/ 331423 w 687378"/>
                <a:gd name="connsiteY3" fmla="*/ 647015 h 647015"/>
                <a:gd name="connsiteX4" fmla="*/ 3176 w 687378"/>
                <a:gd name="connsiteY4" fmla="*/ 330492 h 647015"/>
                <a:gd name="connsiteX5" fmla="*/ 62645 w 687378"/>
                <a:gd name="connsiteY5" fmla="*/ 127576 h 647015"/>
                <a:gd name="connsiteX0" fmla="*/ 128078 w 677145"/>
                <a:gd name="connsiteY0" fmla="*/ 58090 h 663933"/>
                <a:gd name="connsiteX1" fmla="*/ 571432 w 677145"/>
                <a:gd name="connsiteY1" fmla="*/ 16673 h 663933"/>
                <a:gd name="connsiteX2" fmla="*/ 659670 w 677145"/>
                <a:gd name="connsiteY2" fmla="*/ 330492 h 663933"/>
                <a:gd name="connsiteX3" fmla="*/ 559815 w 677145"/>
                <a:gd name="connsiteY3" fmla="*/ 663933 h 663933"/>
                <a:gd name="connsiteX4" fmla="*/ 3176 w 677145"/>
                <a:gd name="connsiteY4" fmla="*/ 330492 h 663933"/>
                <a:gd name="connsiteX5" fmla="*/ 62645 w 677145"/>
                <a:gd name="connsiteY5" fmla="*/ 127576 h 663933"/>
                <a:gd name="connsiteX0" fmla="*/ 101940 w 644966"/>
                <a:gd name="connsiteY0" fmla="*/ 58090 h 685888"/>
                <a:gd name="connsiteX1" fmla="*/ 545294 w 644966"/>
                <a:gd name="connsiteY1" fmla="*/ 16673 h 685888"/>
                <a:gd name="connsiteX2" fmla="*/ 633532 w 644966"/>
                <a:gd name="connsiteY2" fmla="*/ 330492 h 685888"/>
                <a:gd name="connsiteX3" fmla="*/ 533677 w 644966"/>
                <a:gd name="connsiteY3" fmla="*/ 663933 h 685888"/>
                <a:gd name="connsiteX4" fmla="*/ 10874 w 644966"/>
                <a:gd name="connsiteY4" fmla="*/ 575801 h 685888"/>
                <a:gd name="connsiteX5" fmla="*/ 36507 w 644966"/>
                <a:gd name="connsiteY5" fmla="*/ 127576 h 685888"/>
                <a:gd name="connsiteX0" fmla="*/ 101940 w 642626"/>
                <a:gd name="connsiteY0" fmla="*/ 58090 h 654766"/>
                <a:gd name="connsiteX1" fmla="*/ 545294 w 642626"/>
                <a:gd name="connsiteY1" fmla="*/ 16673 h 654766"/>
                <a:gd name="connsiteX2" fmla="*/ 633532 w 642626"/>
                <a:gd name="connsiteY2" fmla="*/ 330492 h 654766"/>
                <a:gd name="connsiteX3" fmla="*/ 567513 w 642626"/>
                <a:gd name="connsiteY3" fmla="*/ 613179 h 654766"/>
                <a:gd name="connsiteX4" fmla="*/ 10874 w 642626"/>
                <a:gd name="connsiteY4" fmla="*/ 575801 h 654766"/>
                <a:gd name="connsiteX5" fmla="*/ 36507 w 642626"/>
                <a:gd name="connsiteY5" fmla="*/ 127576 h 654766"/>
                <a:gd name="connsiteX0" fmla="*/ 101940 w 642626"/>
                <a:gd name="connsiteY0" fmla="*/ 30477 h 627153"/>
                <a:gd name="connsiteX1" fmla="*/ 545294 w 642626"/>
                <a:gd name="connsiteY1" fmla="*/ 31354 h 627153"/>
                <a:gd name="connsiteX2" fmla="*/ 633532 w 642626"/>
                <a:gd name="connsiteY2" fmla="*/ 302879 h 627153"/>
                <a:gd name="connsiteX3" fmla="*/ 567513 w 642626"/>
                <a:gd name="connsiteY3" fmla="*/ 585566 h 627153"/>
                <a:gd name="connsiteX4" fmla="*/ 10874 w 642626"/>
                <a:gd name="connsiteY4" fmla="*/ 548188 h 627153"/>
                <a:gd name="connsiteX5" fmla="*/ 36507 w 642626"/>
                <a:gd name="connsiteY5" fmla="*/ 99963 h 627153"/>
                <a:gd name="connsiteX0" fmla="*/ 101940 w 641803"/>
                <a:gd name="connsiteY0" fmla="*/ 32533 h 629209"/>
                <a:gd name="connsiteX1" fmla="*/ 545294 w 641803"/>
                <a:gd name="connsiteY1" fmla="*/ 33410 h 629209"/>
                <a:gd name="connsiteX2" fmla="*/ 633532 w 641803"/>
                <a:gd name="connsiteY2" fmla="*/ 304935 h 629209"/>
                <a:gd name="connsiteX3" fmla="*/ 567513 w 641803"/>
                <a:gd name="connsiteY3" fmla="*/ 587622 h 629209"/>
                <a:gd name="connsiteX4" fmla="*/ 10874 w 641803"/>
                <a:gd name="connsiteY4" fmla="*/ 550244 h 629209"/>
                <a:gd name="connsiteX5" fmla="*/ 36507 w 641803"/>
                <a:gd name="connsiteY5" fmla="*/ 102019 h 629209"/>
                <a:gd name="connsiteX0" fmla="*/ 93785 w 633648"/>
                <a:gd name="connsiteY0" fmla="*/ 32533 h 629209"/>
                <a:gd name="connsiteX1" fmla="*/ 537139 w 633648"/>
                <a:gd name="connsiteY1" fmla="*/ 33410 h 629209"/>
                <a:gd name="connsiteX2" fmla="*/ 625377 w 633648"/>
                <a:gd name="connsiteY2" fmla="*/ 304935 h 629209"/>
                <a:gd name="connsiteX3" fmla="*/ 559358 w 633648"/>
                <a:gd name="connsiteY3" fmla="*/ 587622 h 629209"/>
                <a:gd name="connsiteX4" fmla="*/ 2719 w 633648"/>
                <a:gd name="connsiteY4" fmla="*/ 550244 h 629209"/>
                <a:gd name="connsiteX5" fmla="*/ 28352 w 633648"/>
                <a:gd name="connsiteY5" fmla="*/ 102019 h 629209"/>
                <a:gd name="connsiteX0" fmla="*/ 103603 w 643466"/>
                <a:gd name="connsiteY0" fmla="*/ 32533 h 629209"/>
                <a:gd name="connsiteX1" fmla="*/ 546957 w 643466"/>
                <a:gd name="connsiteY1" fmla="*/ 33410 h 629209"/>
                <a:gd name="connsiteX2" fmla="*/ 635195 w 643466"/>
                <a:gd name="connsiteY2" fmla="*/ 304935 h 629209"/>
                <a:gd name="connsiteX3" fmla="*/ 569176 w 643466"/>
                <a:gd name="connsiteY3" fmla="*/ 587622 h 629209"/>
                <a:gd name="connsiteX4" fmla="*/ 12537 w 643466"/>
                <a:gd name="connsiteY4" fmla="*/ 550244 h 629209"/>
                <a:gd name="connsiteX5" fmla="*/ 4334 w 643466"/>
                <a:gd name="connsiteY5" fmla="*/ 102019 h 629209"/>
                <a:gd name="connsiteX0" fmla="*/ 103603 w 643466"/>
                <a:gd name="connsiteY0" fmla="*/ 32533 h 613248"/>
                <a:gd name="connsiteX1" fmla="*/ 546957 w 643466"/>
                <a:gd name="connsiteY1" fmla="*/ 33410 h 613248"/>
                <a:gd name="connsiteX2" fmla="*/ 635195 w 643466"/>
                <a:gd name="connsiteY2" fmla="*/ 304935 h 613248"/>
                <a:gd name="connsiteX3" fmla="*/ 569176 w 643466"/>
                <a:gd name="connsiteY3" fmla="*/ 587622 h 613248"/>
                <a:gd name="connsiteX4" fmla="*/ 12537 w 643466"/>
                <a:gd name="connsiteY4" fmla="*/ 518643 h 613248"/>
                <a:gd name="connsiteX5" fmla="*/ 4334 w 643466"/>
                <a:gd name="connsiteY5" fmla="*/ 102019 h 613248"/>
                <a:gd name="connsiteX0" fmla="*/ 103603 w 622280"/>
                <a:gd name="connsiteY0" fmla="*/ 51723 h 632438"/>
                <a:gd name="connsiteX1" fmla="*/ 546957 w 622280"/>
                <a:gd name="connsiteY1" fmla="*/ 52600 h 632438"/>
                <a:gd name="connsiteX2" fmla="*/ 569176 w 622280"/>
                <a:gd name="connsiteY2" fmla="*/ 606812 h 632438"/>
                <a:gd name="connsiteX3" fmla="*/ 12537 w 622280"/>
                <a:gd name="connsiteY3" fmla="*/ 537833 h 632438"/>
                <a:gd name="connsiteX4" fmla="*/ 4334 w 622280"/>
                <a:gd name="connsiteY4" fmla="*/ 121209 h 632438"/>
                <a:gd name="connsiteX0" fmla="*/ 103603 w 640916"/>
                <a:gd name="connsiteY0" fmla="*/ 51277 h 628066"/>
                <a:gd name="connsiteX1" fmla="*/ 546957 w 640916"/>
                <a:gd name="connsiteY1" fmla="*/ 52154 h 628066"/>
                <a:gd name="connsiteX2" fmla="*/ 595444 w 640916"/>
                <a:gd name="connsiteY2" fmla="*/ 600046 h 628066"/>
                <a:gd name="connsiteX3" fmla="*/ 12537 w 640916"/>
                <a:gd name="connsiteY3" fmla="*/ 537387 h 628066"/>
                <a:gd name="connsiteX4" fmla="*/ 4334 w 640916"/>
                <a:gd name="connsiteY4" fmla="*/ 120763 h 628066"/>
                <a:gd name="connsiteX0" fmla="*/ 103603 w 629940"/>
                <a:gd name="connsiteY0" fmla="*/ 26437 h 603226"/>
                <a:gd name="connsiteX1" fmla="*/ 546957 w 629940"/>
                <a:gd name="connsiteY1" fmla="*/ 27314 h 603226"/>
                <a:gd name="connsiteX2" fmla="*/ 595444 w 629940"/>
                <a:gd name="connsiteY2" fmla="*/ 575206 h 603226"/>
                <a:gd name="connsiteX3" fmla="*/ 12537 w 629940"/>
                <a:gd name="connsiteY3" fmla="*/ 512547 h 603226"/>
                <a:gd name="connsiteX4" fmla="*/ 4334 w 629940"/>
                <a:gd name="connsiteY4" fmla="*/ 95923 h 603226"/>
                <a:gd name="connsiteX0" fmla="*/ 103603 w 651443"/>
                <a:gd name="connsiteY0" fmla="*/ 20041 h 614843"/>
                <a:gd name="connsiteX1" fmla="*/ 608249 w 651443"/>
                <a:gd name="connsiteY1" fmla="*/ 39879 h 614843"/>
                <a:gd name="connsiteX2" fmla="*/ 595444 w 651443"/>
                <a:gd name="connsiteY2" fmla="*/ 568810 h 614843"/>
                <a:gd name="connsiteX3" fmla="*/ 12537 w 651443"/>
                <a:gd name="connsiteY3" fmla="*/ 506151 h 614843"/>
                <a:gd name="connsiteX4" fmla="*/ 4334 w 651443"/>
                <a:gd name="connsiteY4" fmla="*/ 89527 h 614843"/>
                <a:gd name="connsiteX0" fmla="*/ 103603 w 640788"/>
                <a:gd name="connsiteY0" fmla="*/ 20041 h 614843"/>
                <a:gd name="connsiteX1" fmla="*/ 581981 w 640788"/>
                <a:gd name="connsiteY1" fmla="*/ 39879 h 614843"/>
                <a:gd name="connsiteX2" fmla="*/ 595444 w 640788"/>
                <a:gd name="connsiteY2" fmla="*/ 568810 h 614843"/>
                <a:gd name="connsiteX3" fmla="*/ 12537 w 640788"/>
                <a:gd name="connsiteY3" fmla="*/ 506151 h 614843"/>
                <a:gd name="connsiteX4" fmla="*/ 4334 w 640788"/>
                <a:gd name="connsiteY4" fmla="*/ 89527 h 614843"/>
                <a:gd name="connsiteX0" fmla="*/ 103603 w 673655"/>
                <a:gd name="connsiteY0" fmla="*/ 38763 h 618146"/>
                <a:gd name="connsiteX1" fmla="*/ 581981 w 673655"/>
                <a:gd name="connsiteY1" fmla="*/ 58601 h 618146"/>
                <a:gd name="connsiteX2" fmla="*/ 621713 w 673655"/>
                <a:gd name="connsiteY2" fmla="*/ 562250 h 618146"/>
                <a:gd name="connsiteX3" fmla="*/ 12537 w 673655"/>
                <a:gd name="connsiteY3" fmla="*/ 524873 h 618146"/>
                <a:gd name="connsiteX4" fmla="*/ 4334 w 673655"/>
                <a:gd name="connsiteY4" fmla="*/ 108249 h 618146"/>
                <a:gd name="connsiteX0" fmla="*/ 103603 w 654750"/>
                <a:gd name="connsiteY0" fmla="*/ 38763 h 605787"/>
                <a:gd name="connsiteX1" fmla="*/ 581981 w 654750"/>
                <a:gd name="connsiteY1" fmla="*/ 58601 h 605787"/>
                <a:gd name="connsiteX2" fmla="*/ 621713 w 654750"/>
                <a:gd name="connsiteY2" fmla="*/ 562250 h 605787"/>
                <a:gd name="connsiteX3" fmla="*/ 12537 w 654750"/>
                <a:gd name="connsiteY3" fmla="*/ 524873 h 605787"/>
                <a:gd name="connsiteX4" fmla="*/ 4334 w 654750"/>
                <a:gd name="connsiteY4" fmla="*/ 108249 h 605787"/>
                <a:gd name="connsiteX0" fmla="*/ 103603 w 643734"/>
                <a:gd name="connsiteY0" fmla="*/ 31800 h 598824"/>
                <a:gd name="connsiteX1" fmla="*/ 581981 w 643734"/>
                <a:gd name="connsiteY1" fmla="*/ 51638 h 598824"/>
                <a:gd name="connsiteX2" fmla="*/ 621713 w 643734"/>
                <a:gd name="connsiteY2" fmla="*/ 555287 h 598824"/>
                <a:gd name="connsiteX3" fmla="*/ 12537 w 643734"/>
                <a:gd name="connsiteY3" fmla="*/ 517910 h 598824"/>
                <a:gd name="connsiteX4" fmla="*/ 4334 w 643734"/>
                <a:gd name="connsiteY4" fmla="*/ 101286 h 598824"/>
                <a:gd name="connsiteX0" fmla="*/ 103603 w 643734"/>
                <a:gd name="connsiteY0" fmla="*/ 24551 h 591575"/>
                <a:gd name="connsiteX1" fmla="*/ 581981 w 643734"/>
                <a:gd name="connsiteY1" fmla="*/ 44389 h 591575"/>
                <a:gd name="connsiteX2" fmla="*/ 621713 w 643734"/>
                <a:gd name="connsiteY2" fmla="*/ 548038 h 591575"/>
                <a:gd name="connsiteX3" fmla="*/ 12537 w 643734"/>
                <a:gd name="connsiteY3" fmla="*/ 510661 h 591575"/>
                <a:gd name="connsiteX4" fmla="*/ 4334 w 643734"/>
                <a:gd name="connsiteY4" fmla="*/ 94037 h 591575"/>
                <a:gd name="connsiteX0" fmla="*/ 103603 w 643734"/>
                <a:gd name="connsiteY0" fmla="*/ 20135 h 587159"/>
                <a:gd name="connsiteX1" fmla="*/ 581981 w 643734"/>
                <a:gd name="connsiteY1" fmla="*/ 39973 h 587159"/>
                <a:gd name="connsiteX2" fmla="*/ 621713 w 643734"/>
                <a:gd name="connsiteY2" fmla="*/ 543622 h 587159"/>
                <a:gd name="connsiteX3" fmla="*/ 12537 w 643734"/>
                <a:gd name="connsiteY3" fmla="*/ 506245 h 587159"/>
                <a:gd name="connsiteX4" fmla="*/ 4334 w 643734"/>
                <a:gd name="connsiteY4" fmla="*/ 89621 h 587159"/>
                <a:gd name="connsiteX0" fmla="*/ 51067 w 657504"/>
                <a:gd name="connsiteY0" fmla="*/ 31623 h 592327"/>
                <a:gd name="connsiteX1" fmla="*/ 581981 w 657504"/>
                <a:gd name="connsiteY1" fmla="*/ 45141 h 592327"/>
                <a:gd name="connsiteX2" fmla="*/ 621713 w 657504"/>
                <a:gd name="connsiteY2" fmla="*/ 548790 h 592327"/>
                <a:gd name="connsiteX3" fmla="*/ 12537 w 657504"/>
                <a:gd name="connsiteY3" fmla="*/ 511413 h 592327"/>
                <a:gd name="connsiteX4" fmla="*/ 4334 w 657504"/>
                <a:gd name="connsiteY4" fmla="*/ 94789 h 592327"/>
                <a:gd name="connsiteX0" fmla="*/ 51067 w 676118"/>
                <a:gd name="connsiteY0" fmla="*/ 31623 h 604686"/>
                <a:gd name="connsiteX1" fmla="*/ 581981 w 676118"/>
                <a:gd name="connsiteY1" fmla="*/ 45141 h 604686"/>
                <a:gd name="connsiteX2" fmla="*/ 621713 w 676118"/>
                <a:gd name="connsiteY2" fmla="*/ 548790 h 604686"/>
                <a:gd name="connsiteX3" fmla="*/ 12537 w 676118"/>
                <a:gd name="connsiteY3" fmla="*/ 511413 h 604686"/>
                <a:gd name="connsiteX4" fmla="*/ 4334 w 676118"/>
                <a:gd name="connsiteY4" fmla="*/ 94789 h 604686"/>
                <a:gd name="connsiteX0" fmla="*/ 51067 w 659741"/>
                <a:gd name="connsiteY0" fmla="*/ 18182 h 591245"/>
                <a:gd name="connsiteX1" fmla="*/ 581981 w 659741"/>
                <a:gd name="connsiteY1" fmla="*/ 31700 h 591245"/>
                <a:gd name="connsiteX2" fmla="*/ 621713 w 659741"/>
                <a:gd name="connsiteY2" fmla="*/ 535349 h 591245"/>
                <a:gd name="connsiteX3" fmla="*/ 12537 w 659741"/>
                <a:gd name="connsiteY3" fmla="*/ 497972 h 591245"/>
                <a:gd name="connsiteX4" fmla="*/ 4334 w 659741"/>
                <a:gd name="connsiteY4" fmla="*/ 81348 h 591245"/>
                <a:gd name="connsiteX0" fmla="*/ 51067 w 671131"/>
                <a:gd name="connsiteY0" fmla="*/ 18182 h 591245"/>
                <a:gd name="connsiteX1" fmla="*/ 617005 w 671131"/>
                <a:gd name="connsiteY1" fmla="*/ 31700 h 591245"/>
                <a:gd name="connsiteX2" fmla="*/ 621713 w 671131"/>
                <a:gd name="connsiteY2" fmla="*/ 535349 h 591245"/>
                <a:gd name="connsiteX3" fmla="*/ 12537 w 671131"/>
                <a:gd name="connsiteY3" fmla="*/ 497972 h 591245"/>
                <a:gd name="connsiteX4" fmla="*/ 4334 w 671131"/>
                <a:gd name="connsiteY4" fmla="*/ 81348 h 591245"/>
                <a:gd name="connsiteX0" fmla="*/ 51067 w 648099"/>
                <a:gd name="connsiteY0" fmla="*/ 18182 h 578886"/>
                <a:gd name="connsiteX1" fmla="*/ 617005 w 648099"/>
                <a:gd name="connsiteY1" fmla="*/ 31700 h 578886"/>
                <a:gd name="connsiteX2" fmla="*/ 621713 w 648099"/>
                <a:gd name="connsiteY2" fmla="*/ 535349 h 578886"/>
                <a:gd name="connsiteX3" fmla="*/ 12537 w 648099"/>
                <a:gd name="connsiteY3" fmla="*/ 497972 h 578886"/>
                <a:gd name="connsiteX4" fmla="*/ 4334 w 648099"/>
                <a:gd name="connsiteY4" fmla="*/ 81348 h 578886"/>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 name="connsiteX5" fmla="*/ 51067 w 648099"/>
                <a:gd name="connsiteY5" fmla="*/ 18182 h 565791"/>
                <a:gd name="connsiteX0" fmla="*/ 95107 w 692139"/>
                <a:gd name="connsiteY0" fmla="*/ 44563 h 592172"/>
                <a:gd name="connsiteX1" fmla="*/ 661045 w 692139"/>
                <a:gd name="connsiteY1" fmla="*/ 58081 h 592172"/>
                <a:gd name="connsiteX2" fmla="*/ 665753 w 692139"/>
                <a:gd name="connsiteY2" fmla="*/ 561730 h 592172"/>
                <a:gd name="connsiteX3" fmla="*/ 56577 w 692139"/>
                <a:gd name="connsiteY3" fmla="*/ 524353 h 592172"/>
                <a:gd name="connsiteX4" fmla="*/ 95107 w 692139"/>
                <a:gd name="connsiteY4" fmla="*/ 44563 h 592172"/>
                <a:gd name="connsiteX0" fmla="*/ 84274 w 726505"/>
                <a:gd name="connsiteY0" fmla="*/ 51300 h 608352"/>
                <a:gd name="connsiteX1" fmla="*/ 668271 w 726505"/>
                <a:gd name="connsiteY1" fmla="*/ 74261 h 608352"/>
                <a:gd name="connsiteX2" fmla="*/ 672979 w 726505"/>
                <a:gd name="connsiteY2" fmla="*/ 577910 h 608352"/>
                <a:gd name="connsiteX3" fmla="*/ 63803 w 726505"/>
                <a:gd name="connsiteY3" fmla="*/ 540533 h 608352"/>
                <a:gd name="connsiteX4" fmla="*/ 84274 w 726505"/>
                <a:gd name="connsiteY4" fmla="*/ 51300 h 608352"/>
                <a:gd name="connsiteX0" fmla="*/ 84274 w 726505"/>
                <a:gd name="connsiteY0" fmla="*/ 51300 h 608352"/>
                <a:gd name="connsiteX1" fmla="*/ 668271 w 726505"/>
                <a:gd name="connsiteY1" fmla="*/ 74261 h 608352"/>
                <a:gd name="connsiteX2" fmla="*/ 672979 w 726505"/>
                <a:gd name="connsiteY2" fmla="*/ 577910 h 608352"/>
                <a:gd name="connsiteX3" fmla="*/ 63803 w 726505"/>
                <a:gd name="connsiteY3" fmla="*/ 540533 h 608352"/>
                <a:gd name="connsiteX4" fmla="*/ 84274 w 726505"/>
                <a:gd name="connsiteY4" fmla="*/ 51300 h 608352"/>
                <a:gd name="connsiteX0" fmla="*/ 84274 w 726505"/>
                <a:gd name="connsiteY0" fmla="*/ 25592 h 582644"/>
                <a:gd name="connsiteX1" fmla="*/ 668271 w 726505"/>
                <a:gd name="connsiteY1" fmla="*/ 48553 h 582644"/>
                <a:gd name="connsiteX2" fmla="*/ 672979 w 726505"/>
                <a:gd name="connsiteY2" fmla="*/ 552202 h 582644"/>
                <a:gd name="connsiteX3" fmla="*/ 63803 w 726505"/>
                <a:gd name="connsiteY3" fmla="*/ 514825 h 582644"/>
                <a:gd name="connsiteX4" fmla="*/ 84274 w 726505"/>
                <a:gd name="connsiteY4" fmla="*/ 25592 h 582644"/>
                <a:gd name="connsiteX0" fmla="*/ 84274 w 726505"/>
                <a:gd name="connsiteY0" fmla="*/ 25592 h 582644"/>
                <a:gd name="connsiteX1" fmla="*/ 668271 w 726505"/>
                <a:gd name="connsiteY1" fmla="*/ 48553 h 582644"/>
                <a:gd name="connsiteX2" fmla="*/ 672979 w 726505"/>
                <a:gd name="connsiteY2" fmla="*/ 552202 h 582644"/>
                <a:gd name="connsiteX3" fmla="*/ 63803 w 726505"/>
                <a:gd name="connsiteY3" fmla="*/ 514825 h 582644"/>
                <a:gd name="connsiteX4" fmla="*/ 84274 w 726505"/>
                <a:gd name="connsiteY4" fmla="*/ 25592 h 582644"/>
                <a:gd name="connsiteX0" fmla="*/ 84274 w 726505"/>
                <a:gd name="connsiteY0" fmla="*/ 10474 h 567526"/>
                <a:gd name="connsiteX1" fmla="*/ 668271 w 726505"/>
                <a:gd name="connsiteY1" fmla="*/ 33435 h 567526"/>
                <a:gd name="connsiteX2" fmla="*/ 672979 w 726505"/>
                <a:gd name="connsiteY2" fmla="*/ 537084 h 567526"/>
                <a:gd name="connsiteX3" fmla="*/ 63803 w 726505"/>
                <a:gd name="connsiteY3" fmla="*/ 499707 h 567526"/>
                <a:gd name="connsiteX4" fmla="*/ 84274 w 726505"/>
                <a:gd name="connsiteY4" fmla="*/ 10474 h 567526"/>
                <a:gd name="connsiteX0" fmla="*/ 84274 w 747243"/>
                <a:gd name="connsiteY0" fmla="*/ 23576 h 595793"/>
                <a:gd name="connsiteX1" fmla="*/ 671883 w 747243"/>
                <a:gd name="connsiteY1" fmla="*/ 24503 h 595793"/>
                <a:gd name="connsiteX2" fmla="*/ 672979 w 747243"/>
                <a:gd name="connsiteY2" fmla="*/ 550186 h 595793"/>
                <a:gd name="connsiteX3" fmla="*/ 63803 w 747243"/>
                <a:gd name="connsiteY3" fmla="*/ 512809 h 595793"/>
                <a:gd name="connsiteX4" fmla="*/ 84274 w 747243"/>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672979"/>
                <a:gd name="connsiteY0" fmla="*/ 23576 h 595793"/>
                <a:gd name="connsiteX1" fmla="*/ 671883 w 672979"/>
                <a:gd name="connsiteY1" fmla="*/ 24503 h 595793"/>
                <a:gd name="connsiteX2" fmla="*/ 672979 w 672979"/>
                <a:gd name="connsiteY2" fmla="*/ 550186 h 595793"/>
                <a:gd name="connsiteX3" fmla="*/ 63803 w 672979"/>
                <a:gd name="connsiteY3" fmla="*/ 512809 h 595793"/>
                <a:gd name="connsiteX4" fmla="*/ 84274 w 672979"/>
                <a:gd name="connsiteY4" fmla="*/ 23576 h 595793"/>
                <a:gd name="connsiteX0" fmla="*/ 84274 w 672979"/>
                <a:gd name="connsiteY0" fmla="*/ 23576 h 570495"/>
                <a:gd name="connsiteX1" fmla="*/ 671883 w 672979"/>
                <a:gd name="connsiteY1" fmla="*/ 24503 h 570495"/>
                <a:gd name="connsiteX2" fmla="*/ 672979 w 672979"/>
                <a:gd name="connsiteY2" fmla="*/ 550186 h 570495"/>
                <a:gd name="connsiteX3" fmla="*/ 63803 w 672979"/>
                <a:gd name="connsiteY3" fmla="*/ 512809 h 570495"/>
                <a:gd name="connsiteX4" fmla="*/ 84274 w 672979"/>
                <a:gd name="connsiteY4" fmla="*/ 23576 h 570495"/>
                <a:gd name="connsiteX0" fmla="*/ 84274 w 672979"/>
                <a:gd name="connsiteY0" fmla="*/ 23576 h 570495"/>
                <a:gd name="connsiteX1" fmla="*/ 671883 w 672979"/>
                <a:gd name="connsiteY1" fmla="*/ 24503 h 570495"/>
                <a:gd name="connsiteX2" fmla="*/ 672979 w 672979"/>
                <a:gd name="connsiteY2" fmla="*/ 550186 h 570495"/>
                <a:gd name="connsiteX3" fmla="*/ 63803 w 672979"/>
                <a:gd name="connsiteY3" fmla="*/ 512809 h 570495"/>
                <a:gd name="connsiteX4" fmla="*/ 84274 w 672979"/>
                <a:gd name="connsiteY4" fmla="*/ 23576 h 570495"/>
                <a:gd name="connsiteX0" fmla="*/ 84274 w 672979"/>
                <a:gd name="connsiteY0" fmla="*/ 23576 h 560608"/>
                <a:gd name="connsiteX1" fmla="*/ 671883 w 672979"/>
                <a:gd name="connsiteY1" fmla="*/ 24503 h 560608"/>
                <a:gd name="connsiteX2" fmla="*/ 672979 w 672979"/>
                <a:gd name="connsiteY2" fmla="*/ 550186 h 560608"/>
                <a:gd name="connsiteX3" fmla="*/ 63803 w 672979"/>
                <a:gd name="connsiteY3" fmla="*/ 512809 h 560608"/>
                <a:gd name="connsiteX4" fmla="*/ 84274 w 672979"/>
                <a:gd name="connsiteY4" fmla="*/ 23576 h 560608"/>
                <a:gd name="connsiteX0" fmla="*/ 84274 w 672979"/>
                <a:gd name="connsiteY0" fmla="*/ 23576 h 567351"/>
                <a:gd name="connsiteX1" fmla="*/ 671883 w 672979"/>
                <a:gd name="connsiteY1" fmla="*/ 24503 h 567351"/>
                <a:gd name="connsiteX2" fmla="*/ 672979 w 672979"/>
                <a:gd name="connsiteY2" fmla="*/ 550186 h 567351"/>
                <a:gd name="connsiteX3" fmla="*/ 63803 w 672979"/>
                <a:gd name="connsiteY3" fmla="*/ 512809 h 567351"/>
                <a:gd name="connsiteX4" fmla="*/ 84274 w 672979"/>
                <a:gd name="connsiteY4" fmla="*/ 23576 h 567351"/>
                <a:gd name="connsiteX0" fmla="*/ 72869 w 661574"/>
                <a:gd name="connsiteY0" fmla="*/ 23576 h 567351"/>
                <a:gd name="connsiteX1" fmla="*/ 660478 w 661574"/>
                <a:gd name="connsiteY1" fmla="*/ 24503 h 567351"/>
                <a:gd name="connsiteX2" fmla="*/ 661574 w 661574"/>
                <a:gd name="connsiteY2" fmla="*/ 550186 h 567351"/>
                <a:gd name="connsiteX3" fmla="*/ 52398 w 661574"/>
                <a:gd name="connsiteY3" fmla="*/ 512809 h 567351"/>
                <a:gd name="connsiteX4" fmla="*/ 72869 w 661574"/>
                <a:gd name="connsiteY4" fmla="*/ 23576 h 567351"/>
                <a:gd name="connsiteX0" fmla="*/ 72869 w 661574"/>
                <a:gd name="connsiteY0" fmla="*/ 13918 h 557693"/>
                <a:gd name="connsiteX1" fmla="*/ 660478 w 661574"/>
                <a:gd name="connsiteY1" fmla="*/ 14845 h 557693"/>
                <a:gd name="connsiteX2" fmla="*/ 661574 w 661574"/>
                <a:gd name="connsiteY2" fmla="*/ 540528 h 557693"/>
                <a:gd name="connsiteX3" fmla="*/ 52398 w 661574"/>
                <a:gd name="connsiteY3" fmla="*/ 503151 h 557693"/>
                <a:gd name="connsiteX4" fmla="*/ 72869 w 661574"/>
                <a:gd name="connsiteY4" fmla="*/ 13918 h 557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574" h="557693">
                  <a:moveTo>
                    <a:pt x="72869" y="13918"/>
                  </a:moveTo>
                  <a:cubicBezTo>
                    <a:pt x="184450" y="5454"/>
                    <a:pt x="435949" y="-13117"/>
                    <a:pt x="660478" y="14845"/>
                  </a:cubicBezTo>
                  <a:cubicBezTo>
                    <a:pt x="621347" y="93170"/>
                    <a:pt x="636508" y="427667"/>
                    <a:pt x="661574" y="540528"/>
                  </a:cubicBezTo>
                  <a:cubicBezTo>
                    <a:pt x="560227" y="562106"/>
                    <a:pt x="148547" y="575610"/>
                    <a:pt x="52398" y="503151"/>
                  </a:cubicBezTo>
                  <a:cubicBezTo>
                    <a:pt x="-13816" y="391776"/>
                    <a:pt x="-27876" y="91630"/>
                    <a:pt x="72869" y="13918"/>
                  </a:cubicBezTo>
                  <a:close/>
                </a:path>
              </a:pathLst>
            </a:custGeom>
            <a:solidFill>
              <a:schemeClr val="bg1">
                <a:lumMod val="95000"/>
              </a:schemeClr>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chemeClr val="tx1"/>
                </a:solidFill>
                <a:latin typeface="Arial"/>
                <a:ea typeface="微软雅黑"/>
                <a:sym typeface="Arial"/>
              </a:endParaRPr>
            </a:p>
          </p:txBody>
        </p:sp>
      </p:grpSp>
      <p:pic>
        <p:nvPicPr>
          <p:cNvPr id="23" name="PA_图片 22"/>
          <p:cNvPicPr>
            <a:picLocks noChangeAspect="1"/>
          </p:cNvPicPr>
          <p:nvPr>
            <p:custDataLst>
              <p:tags r:id="rId2"/>
            </p:custDataLst>
          </p:nvPr>
        </p:nvPicPr>
        <p:blipFill>
          <a:blip r:embed="rId7" cstate="print">
            <a:grayscl/>
            <a:extLst>
              <a:ext uri="{28A0092B-C50C-407E-A947-70E740481C1C}">
                <a14:useLocalDpi xmlns:a14="http://schemas.microsoft.com/office/drawing/2010/main" val="0"/>
              </a:ext>
            </a:extLst>
          </a:blip>
          <a:stretch>
            <a:fillRect/>
          </a:stretch>
        </p:blipFill>
        <p:spPr>
          <a:xfrm>
            <a:off x="2233955" y="2186946"/>
            <a:ext cx="1653800" cy="2976332"/>
          </a:xfrm>
          <a:prstGeom prst="rect">
            <a:avLst/>
          </a:prstGeom>
        </p:spPr>
      </p:pic>
      <p:sp>
        <p:nvSpPr>
          <p:cNvPr id="24" name="PA_文本框 226"/>
          <p:cNvSpPr txBox="1"/>
          <p:nvPr>
            <p:custDataLst>
              <p:tags r:id="rId3"/>
            </p:custDataLst>
          </p:nvPr>
        </p:nvSpPr>
        <p:spPr>
          <a:xfrm>
            <a:off x="4526480" y="2567614"/>
            <a:ext cx="1812782" cy="2862322"/>
          </a:xfrm>
          <a:prstGeom prst="rect">
            <a:avLst/>
          </a:prstGeom>
          <a:noFill/>
        </p:spPr>
        <p:txBody>
          <a:bodyPr wrap="square" rtlCol="0">
            <a:spAutoFit/>
          </a:bodyPr>
          <a:lstStyle/>
          <a:p>
            <a:r>
              <a:rPr lang="zh-CN" altLang="en-US" sz="2000" dirty="0">
                <a:solidFill>
                  <a:schemeClr val="tx1">
                    <a:lumMod val="75000"/>
                    <a:lumOff val="25000"/>
                  </a:schemeClr>
                </a:solidFill>
                <a:latin typeface="Arial"/>
                <a:ea typeface="微软雅黑"/>
                <a:cs typeface="落落补 汤圆" pitchFamily="2" charset="-128"/>
                <a:sym typeface="Arial"/>
              </a:rPr>
              <a:t>做工程要先构建好整体的功能模块，用思维导图画好，每一个功能的实现方法，最后发现很多写的自己都不满意</a:t>
            </a:r>
          </a:p>
        </p:txBody>
      </p:sp>
      <p:sp>
        <p:nvSpPr>
          <p:cNvPr id="25" name="PA_文本框 271"/>
          <p:cNvSpPr txBox="1"/>
          <p:nvPr>
            <p:custDataLst>
              <p:tags r:id="rId4"/>
            </p:custDataLst>
          </p:nvPr>
        </p:nvSpPr>
        <p:spPr>
          <a:xfrm>
            <a:off x="8303505" y="1448282"/>
            <a:ext cx="3264363" cy="1477328"/>
          </a:xfrm>
          <a:prstGeom prst="rect">
            <a:avLst/>
          </a:prstGeom>
          <a:noFill/>
        </p:spPr>
        <p:txBody>
          <a:bodyPr wrap="square" rtlCol="0">
            <a:spAutoFit/>
          </a:bodyPr>
          <a:lstStyle/>
          <a:p>
            <a:r>
              <a:rPr lang="zh-CN" altLang="en-US" dirty="0">
                <a:latin typeface="Arial"/>
                <a:ea typeface="微软雅黑"/>
                <a:cs typeface="落落补 汤圆" pitchFamily="2" charset="-128"/>
                <a:sym typeface="Arial"/>
              </a:rPr>
              <a:t>要多交流，很多想法都是交流出来的，学习就是要学习他人，</a:t>
            </a:r>
            <a:endParaRPr lang="en-US" altLang="zh-CN" dirty="0">
              <a:latin typeface="Arial"/>
              <a:ea typeface="微软雅黑"/>
              <a:cs typeface="落落补 汤圆" pitchFamily="2" charset="-128"/>
              <a:sym typeface="Arial"/>
            </a:endParaRPr>
          </a:p>
          <a:p>
            <a:r>
              <a:rPr lang="zh-CN" altLang="en-US" dirty="0">
                <a:latin typeface="Arial"/>
                <a:ea typeface="微软雅黑"/>
                <a:cs typeface="落落补 汤圆" pitchFamily="2" charset="-128"/>
                <a:sym typeface="Arial"/>
              </a:rPr>
              <a:t>总是有自己不懂的地方或者是别人不懂而自己懂的地方，交流出来。</a:t>
            </a:r>
          </a:p>
        </p:txBody>
      </p:sp>
      <p:grpSp>
        <p:nvGrpSpPr>
          <p:cNvPr id="15" name="组合 14"/>
          <p:cNvGrpSpPr/>
          <p:nvPr/>
        </p:nvGrpSpPr>
        <p:grpSpPr>
          <a:xfrm>
            <a:off x="3543759" y="266849"/>
            <a:ext cx="636853" cy="393183"/>
            <a:chOff x="3610120" y="261689"/>
            <a:chExt cx="636853" cy="393183"/>
          </a:xfrm>
        </p:grpSpPr>
        <p:pic>
          <p:nvPicPr>
            <p:cNvPr id="16" name="图片 15"/>
            <p:cNvPicPr>
              <a:picLocks noChangeAspect="1"/>
            </p:cNvPicPr>
            <p:nvPr/>
          </p:nvPicPr>
          <p:blipFill>
            <a:blip r:embed="rId8" cstate="print">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rot="409115">
              <a:off x="3830226" y="261689"/>
              <a:ext cx="416747" cy="246260"/>
            </a:xfrm>
            <a:prstGeom prst="rect">
              <a:avLst/>
            </a:prstGeom>
          </p:spPr>
        </p:pic>
        <p:sp>
          <p:nvSpPr>
            <p:cNvPr id="17"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sp>
        <p:nvSpPr>
          <p:cNvPr id="3" name="文本框 2">
            <a:extLst>
              <a:ext uri="{FF2B5EF4-FFF2-40B4-BE49-F238E27FC236}">
                <a16:creationId xmlns:a16="http://schemas.microsoft.com/office/drawing/2014/main" id="{4F38CE77-4976-47D5-A0F6-AC3023BD5464}"/>
              </a:ext>
            </a:extLst>
          </p:cNvPr>
          <p:cNvSpPr txBox="1"/>
          <p:nvPr/>
        </p:nvSpPr>
        <p:spPr>
          <a:xfrm>
            <a:off x="8512716" y="3998775"/>
            <a:ext cx="3055152" cy="1200329"/>
          </a:xfrm>
          <a:prstGeom prst="rect">
            <a:avLst/>
          </a:prstGeom>
          <a:noFill/>
        </p:spPr>
        <p:txBody>
          <a:bodyPr wrap="square" rtlCol="0">
            <a:spAutoFit/>
          </a:bodyPr>
          <a:lstStyle/>
          <a:p>
            <a:r>
              <a:rPr lang="zh-CN" altLang="en-US" dirty="0"/>
              <a:t>学到知识要经过不断的运用才能变成自己的技能，把技能不断的精进内化成我们的涵养。</a:t>
            </a:r>
          </a:p>
        </p:txBody>
      </p:sp>
      <p:pic>
        <p:nvPicPr>
          <p:cNvPr id="18" name="图片 17">
            <a:extLst>
              <a:ext uri="{FF2B5EF4-FFF2-40B4-BE49-F238E27FC236}">
                <a16:creationId xmlns:a16="http://schemas.microsoft.com/office/drawing/2014/main" id="{75F22222-A458-4643-817F-BFBEFCE4471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00136" y="1028397"/>
            <a:ext cx="5197103" cy="5106738"/>
          </a:xfrm>
          <a:prstGeom prst="rect">
            <a:avLst/>
          </a:prstGeom>
        </p:spPr>
      </p:pic>
      <p:sp>
        <p:nvSpPr>
          <p:cNvPr id="14" name="文本框 13"/>
          <p:cNvSpPr txBox="1"/>
          <p:nvPr/>
        </p:nvSpPr>
        <p:spPr>
          <a:xfrm>
            <a:off x="282804" y="320511"/>
            <a:ext cx="2236510" cy="707886"/>
          </a:xfrm>
          <a:prstGeom prst="rect">
            <a:avLst/>
          </a:prstGeom>
          <a:noFill/>
        </p:spPr>
        <p:txBody>
          <a:bodyPr wrap="none" rtlCol="0">
            <a:spAutoFit/>
          </a:bodyPr>
          <a:lstStyle/>
          <a:p>
            <a:r>
              <a:rPr lang="zh-CN" altLang="en-US" sz="4000" kern="1200" dirty="0">
                <a:solidFill>
                  <a:schemeClr val="tx1"/>
                </a:solidFill>
                <a:latin typeface="Arial"/>
                <a:ea typeface="微软雅黑"/>
                <a:cs typeface="方正苏新诗柳楷简体-yolan" panose="02000000000000000000" pitchFamily="2" charset="-122"/>
                <a:sym typeface="Arial"/>
              </a:rPr>
              <a:t>心得体会</a:t>
            </a:r>
          </a:p>
        </p:txBody>
      </p:sp>
      <p:pic>
        <p:nvPicPr>
          <p:cNvPr id="19" name="图片 18">
            <a:extLst>
              <a:ext uri="{FF2B5EF4-FFF2-40B4-BE49-F238E27FC236}">
                <a16:creationId xmlns:a16="http://schemas.microsoft.com/office/drawing/2014/main" id="{EC73C389-3704-4107-9B48-495E18F1D64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45007" y="0"/>
            <a:ext cx="3346270" cy="696117"/>
          </a:xfrm>
          <a:prstGeom prst="rect">
            <a:avLst/>
          </a:prstGeom>
        </p:spPr>
      </p:pic>
      <p:grpSp>
        <p:nvGrpSpPr>
          <p:cNvPr id="20" name="Group 16">
            <a:extLst>
              <a:ext uri="{FF2B5EF4-FFF2-40B4-BE49-F238E27FC236}">
                <a16:creationId xmlns:a16="http://schemas.microsoft.com/office/drawing/2014/main" id="{FE9C158A-EFB8-446B-9782-CC1FC9D27839}"/>
              </a:ext>
            </a:extLst>
          </p:cNvPr>
          <p:cNvGrpSpPr>
            <a:grpSpLocks noChangeAspect="1"/>
          </p:cNvGrpSpPr>
          <p:nvPr/>
        </p:nvGrpSpPr>
        <p:grpSpPr bwMode="auto">
          <a:xfrm>
            <a:off x="6985264" y="705479"/>
            <a:ext cx="1158875" cy="2000249"/>
            <a:chOff x="1449" y="1496"/>
            <a:chExt cx="730" cy="1260"/>
          </a:xfrm>
          <a:solidFill>
            <a:schemeClr val="tx1">
              <a:lumMod val="75000"/>
              <a:lumOff val="25000"/>
            </a:schemeClr>
          </a:solidFill>
        </p:grpSpPr>
        <p:sp>
          <p:nvSpPr>
            <p:cNvPr id="21" name="Freeform 17">
              <a:extLst>
                <a:ext uri="{FF2B5EF4-FFF2-40B4-BE49-F238E27FC236}">
                  <a16:creationId xmlns:a16="http://schemas.microsoft.com/office/drawing/2014/main" id="{29CBB109-AFA1-49E5-9892-E8C7DBD614E1}"/>
                </a:ext>
              </a:extLst>
            </p:cNvPr>
            <p:cNvSpPr>
              <a:spLocks noEditPoints="1"/>
            </p:cNvSpPr>
            <p:nvPr/>
          </p:nvSpPr>
          <p:spPr bwMode="auto">
            <a:xfrm>
              <a:off x="1449" y="1496"/>
              <a:ext cx="730" cy="1260"/>
            </a:xfrm>
            <a:custGeom>
              <a:avLst/>
              <a:gdLst>
                <a:gd name="T0" fmla="*/ 609 w 684"/>
                <a:gd name="T1" fmla="*/ 553 h 1183"/>
                <a:gd name="T2" fmla="*/ 448 w 684"/>
                <a:gd name="T3" fmla="*/ 401 h 1183"/>
                <a:gd name="T4" fmla="*/ 269 w 684"/>
                <a:gd name="T5" fmla="*/ 315 h 1183"/>
                <a:gd name="T6" fmla="*/ 94 w 684"/>
                <a:gd name="T7" fmla="*/ 233 h 1183"/>
                <a:gd name="T8" fmla="*/ 88 w 684"/>
                <a:gd name="T9" fmla="*/ 655 h 1183"/>
                <a:gd name="T10" fmla="*/ 70 w 684"/>
                <a:gd name="T11" fmla="*/ 918 h 1183"/>
                <a:gd name="T12" fmla="*/ 139 w 684"/>
                <a:gd name="T13" fmla="*/ 1167 h 1183"/>
                <a:gd name="T14" fmla="*/ 202 w 684"/>
                <a:gd name="T15" fmla="*/ 975 h 1183"/>
                <a:gd name="T16" fmla="*/ 70 w 684"/>
                <a:gd name="T17" fmla="*/ 734 h 1183"/>
                <a:gd name="T18" fmla="*/ 278 w 684"/>
                <a:gd name="T19" fmla="*/ 562 h 1183"/>
                <a:gd name="T20" fmla="*/ 307 w 684"/>
                <a:gd name="T21" fmla="*/ 754 h 1183"/>
                <a:gd name="T22" fmla="*/ 323 w 684"/>
                <a:gd name="T23" fmla="*/ 769 h 1183"/>
                <a:gd name="T24" fmla="*/ 322 w 684"/>
                <a:gd name="T25" fmla="*/ 948 h 1183"/>
                <a:gd name="T26" fmla="*/ 345 w 684"/>
                <a:gd name="T27" fmla="*/ 765 h 1183"/>
                <a:gd name="T28" fmla="*/ 457 w 684"/>
                <a:gd name="T29" fmla="*/ 753 h 1183"/>
                <a:gd name="T30" fmla="*/ 553 w 684"/>
                <a:gd name="T31" fmla="*/ 815 h 1183"/>
                <a:gd name="T32" fmla="*/ 388 w 684"/>
                <a:gd name="T33" fmla="*/ 1179 h 1183"/>
                <a:gd name="T34" fmla="*/ 445 w 684"/>
                <a:gd name="T35" fmla="*/ 1002 h 1183"/>
                <a:gd name="T36" fmla="*/ 666 w 684"/>
                <a:gd name="T37" fmla="*/ 692 h 1183"/>
                <a:gd name="T38" fmla="*/ 200 w 684"/>
                <a:gd name="T39" fmla="*/ 558 h 1183"/>
                <a:gd name="T40" fmla="*/ 132 w 684"/>
                <a:gd name="T41" fmla="*/ 509 h 1183"/>
                <a:gd name="T42" fmla="*/ 123 w 684"/>
                <a:gd name="T43" fmla="*/ 61 h 1183"/>
                <a:gd name="T44" fmla="*/ 241 w 684"/>
                <a:gd name="T45" fmla="*/ 532 h 1183"/>
                <a:gd name="T46" fmla="*/ 388 w 684"/>
                <a:gd name="T47" fmla="*/ 620 h 1183"/>
                <a:gd name="T48" fmla="*/ 406 w 684"/>
                <a:gd name="T49" fmla="*/ 459 h 1183"/>
                <a:gd name="T50" fmla="*/ 305 w 684"/>
                <a:gd name="T51" fmla="*/ 567 h 1183"/>
                <a:gd name="T52" fmla="*/ 444 w 684"/>
                <a:gd name="T53" fmla="*/ 423 h 1183"/>
                <a:gd name="T54" fmla="*/ 423 w 684"/>
                <a:gd name="T55" fmla="*/ 643 h 1183"/>
                <a:gd name="T56" fmla="*/ 415 w 684"/>
                <a:gd name="T57" fmla="*/ 724 h 1183"/>
                <a:gd name="T58" fmla="*/ 428 w 684"/>
                <a:gd name="T59" fmla="*/ 654 h 1183"/>
                <a:gd name="T60" fmla="*/ 574 w 684"/>
                <a:gd name="T61" fmla="*/ 534 h 1183"/>
                <a:gd name="T62" fmla="*/ 415 w 684"/>
                <a:gd name="T63" fmla="*/ 724 h 1183"/>
                <a:gd name="T64" fmla="*/ 476 w 684"/>
                <a:gd name="T65" fmla="*/ 750 h 1183"/>
                <a:gd name="T66" fmla="*/ 607 w 684"/>
                <a:gd name="T67" fmla="*/ 631 h 1183"/>
                <a:gd name="T68" fmla="*/ 517 w 684"/>
                <a:gd name="T69" fmla="*/ 804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4" h="1183">
                  <a:moveTo>
                    <a:pt x="612" y="606"/>
                  </a:moveTo>
                  <a:cubicBezTo>
                    <a:pt x="615" y="584"/>
                    <a:pt x="613" y="565"/>
                    <a:pt x="609" y="553"/>
                  </a:cubicBezTo>
                  <a:cubicBezTo>
                    <a:pt x="599" y="516"/>
                    <a:pt x="568" y="479"/>
                    <a:pt x="517" y="483"/>
                  </a:cubicBezTo>
                  <a:cubicBezTo>
                    <a:pt x="514" y="445"/>
                    <a:pt x="477" y="404"/>
                    <a:pt x="448" y="401"/>
                  </a:cubicBezTo>
                  <a:cubicBezTo>
                    <a:pt x="329" y="387"/>
                    <a:pt x="263" y="490"/>
                    <a:pt x="263" y="490"/>
                  </a:cubicBezTo>
                  <a:cubicBezTo>
                    <a:pt x="263" y="490"/>
                    <a:pt x="253" y="433"/>
                    <a:pt x="269" y="315"/>
                  </a:cubicBezTo>
                  <a:cubicBezTo>
                    <a:pt x="290" y="158"/>
                    <a:pt x="232" y="0"/>
                    <a:pt x="116" y="36"/>
                  </a:cubicBezTo>
                  <a:cubicBezTo>
                    <a:pt x="0" y="72"/>
                    <a:pt x="71" y="136"/>
                    <a:pt x="94" y="233"/>
                  </a:cubicBezTo>
                  <a:cubicBezTo>
                    <a:pt x="117" y="330"/>
                    <a:pt x="117" y="454"/>
                    <a:pt x="110" y="505"/>
                  </a:cubicBezTo>
                  <a:cubicBezTo>
                    <a:pt x="104" y="546"/>
                    <a:pt x="92" y="624"/>
                    <a:pt x="88" y="655"/>
                  </a:cubicBezTo>
                  <a:cubicBezTo>
                    <a:pt x="69" y="678"/>
                    <a:pt x="57" y="697"/>
                    <a:pt x="54" y="711"/>
                  </a:cubicBezTo>
                  <a:cubicBezTo>
                    <a:pt x="45" y="741"/>
                    <a:pt x="31" y="868"/>
                    <a:pt x="70" y="918"/>
                  </a:cubicBezTo>
                  <a:cubicBezTo>
                    <a:pt x="109" y="969"/>
                    <a:pt x="148" y="980"/>
                    <a:pt x="177" y="979"/>
                  </a:cubicBezTo>
                  <a:cubicBezTo>
                    <a:pt x="203" y="1073"/>
                    <a:pt x="139" y="1167"/>
                    <a:pt x="139" y="1167"/>
                  </a:cubicBezTo>
                  <a:cubicBezTo>
                    <a:pt x="153" y="1174"/>
                    <a:pt x="153" y="1174"/>
                    <a:pt x="153" y="1174"/>
                  </a:cubicBezTo>
                  <a:cubicBezTo>
                    <a:pt x="220" y="1102"/>
                    <a:pt x="207" y="1002"/>
                    <a:pt x="202" y="975"/>
                  </a:cubicBezTo>
                  <a:cubicBezTo>
                    <a:pt x="215" y="971"/>
                    <a:pt x="223" y="966"/>
                    <a:pt x="223" y="966"/>
                  </a:cubicBezTo>
                  <a:cubicBezTo>
                    <a:pt x="50" y="954"/>
                    <a:pt x="64" y="794"/>
                    <a:pt x="70" y="734"/>
                  </a:cubicBezTo>
                  <a:cubicBezTo>
                    <a:pt x="76" y="674"/>
                    <a:pt x="155" y="611"/>
                    <a:pt x="205" y="572"/>
                  </a:cubicBezTo>
                  <a:cubicBezTo>
                    <a:pt x="254" y="533"/>
                    <a:pt x="270" y="550"/>
                    <a:pt x="278" y="562"/>
                  </a:cubicBezTo>
                  <a:cubicBezTo>
                    <a:pt x="326" y="637"/>
                    <a:pt x="384" y="625"/>
                    <a:pt x="408" y="655"/>
                  </a:cubicBezTo>
                  <a:cubicBezTo>
                    <a:pt x="432" y="685"/>
                    <a:pt x="388" y="757"/>
                    <a:pt x="307" y="754"/>
                  </a:cubicBezTo>
                  <a:cubicBezTo>
                    <a:pt x="226" y="751"/>
                    <a:pt x="207" y="675"/>
                    <a:pt x="207" y="675"/>
                  </a:cubicBezTo>
                  <a:cubicBezTo>
                    <a:pt x="216" y="753"/>
                    <a:pt x="271" y="775"/>
                    <a:pt x="323" y="769"/>
                  </a:cubicBezTo>
                  <a:cubicBezTo>
                    <a:pt x="342" y="782"/>
                    <a:pt x="376" y="814"/>
                    <a:pt x="370" y="868"/>
                  </a:cubicBezTo>
                  <a:cubicBezTo>
                    <a:pt x="363" y="933"/>
                    <a:pt x="322" y="948"/>
                    <a:pt x="322" y="948"/>
                  </a:cubicBezTo>
                  <a:cubicBezTo>
                    <a:pt x="322" y="948"/>
                    <a:pt x="390" y="939"/>
                    <a:pt x="390" y="866"/>
                  </a:cubicBezTo>
                  <a:cubicBezTo>
                    <a:pt x="390" y="808"/>
                    <a:pt x="363" y="777"/>
                    <a:pt x="345" y="765"/>
                  </a:cubicBezTo>
                  <a:cubicBezTo>
                    <a:pt x="366" y="759"/>
                    <a:pt x="386" y="749"/>
                    <a:pt x="400" y="738"/>
                  </a:cubicBezTo>
                  <a:cubicBezTo>
                    <a:pt x="409" y="745"/>
                    <a:pt x="427" y="755"/>
                    <a:pt x="457" y="753"/>
                  </a:cubicBezTo>
                  <a:cubicBezTo>
                    <a:pt x="456" y="773"/>
                    <a:pt x="463" y="815"/>
                    <a:pt x="523" y="817"/>
                  </a:cubicBezTo>
                  <a:cubicBezTo>
                    <a:pt x="534" y="817"/>
                    <a:pt x="544" y="816"/>
                    <a:pt x="553" y="815"/>
                  </a:cubicBezTo>
                  <a:cubicBezTo>
                    <a:pt x="559" y="845"/>
                    <a:pt x="569" y="952"/>
                    <a:pt x="418" y="982"/>
                  </a:cubicBezTo>
                  <a:cubicBezTo>
                    <a:pt x="418" y="982"/>
                    <a:pt x="425" y="1121"/>
                    <a:pt x="388" y="1179"/>
                  </a:cubicBezTo>
                  <a:cubicBezTo>
                    <a:pt x="408" y="1183"/>
                    <a:pt x="408" y="1183"/>
                    <a:pt x="408" y="1183"/>
                  </a:cubicBezTo>
                  <a:cubicBezTo>
                    <a:pt x="408" y="1183"/>
                    <a:pt x="446" y="1121"/>
                    <a:pt x="445" y="1002"/>
                  </a:cubicBezTo>
                  <a:cubicBezTo>
                    <a:pt x="445" y="1002"/>
                    <a:pt x="592" y="979"/>
                    <a:pt x="582" y="806"/>
                  </a:cubicBezTo>
                  <a:cubicBezTo>
                    <a:pt x="625" y="787"/>
                    <a:pt x="651" y="744"/>
                    <a:pt x="666" y="692"/>
                  </a:cubicBezTo>
                  <a:cubicBezTo>
                    <a:pt x="684" y="633"/>
                    <a:pt x="636" y="608"/>
                    <a:pt x="612" y="606"/>
                  </a:cubicBezTo>
                  <a:close/>
                  <a:moveTo>
                    <a:pt x="200" y="558"/>
                  </a:moveTo>
                  <a:cubicBezTo>
                    <a:pt x="162" y="583"/>
                    <a:pt x="132" y="608"/>
                    <a:pt x="109" y="632"/>
                  </a:cubicBezTo>
                  <a:cubicBezTo>
                    <a:pt x="111" y="609"/>
                    <a:pt x="122" y="580"/>
                    <a:pt x="132" y="509"/>
                  </a:cubicBezTo>
                  <a:cubicBezTo>
                    <a:pt x="146" y="422"/>
                    <a:pt x="128" y="293"/>
                    <a:pt x="113" y="228"/>
                  </a:cubicBezTo>
                  <a:cubicBezTo>
                    <a:pt x="100" y="171"/>
                    <a:pt x="31" y="75"/>
                    <a:pt x="123" y="61"/>
                  </a:cubicBezTo>
                  <a:cubicBezTo>
                    <a:pt x="254" y="41"/>
                    <a:pt x="256" y="256"/>
                    <a:pt x="250" y="311"/>
                  </a:cubicBezTo>
                  <a:cubicBezTo>
                    <a:pt x="244" y="359"/>
                    <a:pt x="241" y="500"/>
                    <a:pt x="241" y="532"/>
                  </a:cubicBezTo>
                  <a:cubicBezTo>
                    <a:pt x="230" y="538"/>
                    <a:pt x="217" y="546"/>
                    <a:pt x="200" y="558"/>
                  </a:cubicBezTo>
                  <a:close/>
                  <a:moveTo>
                    <a:pt x="388" y="620"/>
                  </a:moveTo>
                  <a:cubicBezTo>
                    <a:pt x="378" y="617"/>
                    <a:pt x="365" y="611"/>
                    <a:pt x="352" y="603"/>
                  </a:cubicBezTo>
                  <a:cubicBezTo>
                    <a:pt x="335" y="522"/>
                    <a:pt x="406" y="459"/>
                    <a:pt x="406" y="459"/>
                  </a:cubicBezTo>
                  <a:cubicBezTo>
                    <a:pt x="324" y="501"/>
                    <a:pt x="330" y="567"/>
                    <a:pt x="336" y="593"/>
                  </a:cubicBezTo>
                  <a:cubicBezTo>
                    <a:pt x="325" y="585"/>
                    <a:pt x="314" y="577"/>
                    <a:pt x="305" y="567"/>
                  </a:cubicBezTo>
                  <a:cubicBezTo>
                    <a:pt x="281" y="542"/>
                    <a:pt x="282" y="520"/>
                    <a:pt x="261" y="524"/>
                  </a:cubicBezTo>
                  <a:cubicBezTo>
                    <a:pt x="287" y="485"/>
                    <a:pt x="396" y="408"/>
                    <a:pt x="444" y="423"/>
                  </a:cubicBezTo>
                  <a:cubicBezTo>
                    <a:pt x="496" y="439"/>
                    <a:pt x="508" y="509"/>
                    <a:pt x="485" y="574"/>
                  </a:cubicBezTo>
                  <a:cubicBezTo>
                    <a:pt x="469" y="620"/>
                    <a:pt x="439" y="637"/>
                    <a:pt x="423" y="643"/>
                  </a:cubicBezTo>
                  <a:cubicBezTo>
                    <a:pt x="414" y="629"/>
                    <a:pt x="400" y="624"/>
                    <a:pt x="388" y="620"/>
                  </a:cubicBezTo>
                  <a:close/>
                  <a:moveTo>
                    <a:pt x="415" y="724"/>
                  </a:moveTo>
                  <a:cubicBezTo>
                    <a:pt x="420" y="717"/>
                    <a:pt x="424" y="710"/>
                    <a:pt x="426" y="703"/>
                  </a:cubicBezTo>
                  <a:cubicBezTo>
                    <a:pt x="431" y="681"/>
                    <a:pt x="431" y="666"/>
                    <a:pt x="428" y="654"/>
                  </a:cubicBezTo>
                  <a:cubicBezTo>
                    <a:pt x="510" y="623"/>
                    <a:pt x="514" y="552"/>
                    <a:pt x="516" y="508"/>
                  </a:cubicBezTo>
                  <a:cubicBezTo>
                    <a:pt x="531" y="508"/>
                    <a:pt x="558" y="512"/>
                    <a:pt x="574" y="534"/>
                  </a:cubicBezTo>
                  <a:cubicBezTo>
                    <a:pt x="597" y="567"/>
                    <a:pt x="601" y="681"/>
                    <a:pt x="508" y="721"/>
                  </a:cubicBezTo>
                  <a:cubicBezTo>
                    <a:pt x="444" y="748"/>
                    <a:pt x="422" y="735"/>
                    <a:pt x="415" y="724"/>
                  </a:cubicBezTo>
                  <a:close/>
                  <a:moveTo>
                    <a:pt x="517" y="804"/>
                  </a:moveTo>
                  <a:cubicBezTo>
                    <a:pt x="469" y="797"/>
                    <a:pt x="471" y="766"/>
                    <a:pt x="476" y="750"/>
                  </a:cubicBezTo>
                  <a:cubicBezTo>
                    <a:pt x="488" y="747"/>
                    <a:pt x="502" y="742"/>
                    <a:pt x="519" y="734"/>
                  </a:cubicBezTo>
                  <a:cubicBezTo>
                    <a:pt x="570" y="710"/>
                    <a:pt x="596" y="669"/>
                    <a:pt x="607" y="631"/>
                  </a:cubicBezTo>
                  <a:cubicBezTo>
                    <a:pt x="622" y="636"/>
                    <a:pt x="644" y="647"/>
                    <a:pt x="643" y="675"/>
                  </a:cubicBezTo>
                  <a:cubicBezTo>
                    <a:pt x="642" y="718"/>
                    <a:pt x="584" y="812"/>
                    <a:pt x="517" y="8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2" name="Freeform 18">
              <a:extLst>
                <a:ext uri="{FF2B5EF4-FFF2-40B4-BE49-F238E27FC236}">
                  <a16:creationId xmlns:a16="http://schemas.microsoft.com/office/drawing/2014/main" id="{3BE9F7D5-AE8D-421B-9397-3E439182C8D1}"/>
                </a:ext>
              </a:extLst>
            </p:cNvPr>
            <p:cNvSpPr>
              <a:spLocks/>
            </p:cNvSpPr>
            <p:nvPr/>
          </p:nvSpPr>
          <p:spPr bwMode="auto">
            <a:xfrm>
              <a:off x="1760" y="2545"/>
              <a:ext cx="57" cy="47"/>
            </a:xfrm>
            <a:custGeom>
              <a:avLst/>
              <a:gdLst>
                <a:gd name="T0" fmla="*/ 0 w 54"/>
                <a:gd name="T1" fmla="*/ 18 h 44"/>
                <a:gd name="T2" fmla="*/ 54 w 54"/>
                <a:gd name="T3" fmla="*/ 0 h 44"/>
                <a:gd name="T4" fmla="*/ 46 w 54"/>
                <a:gd name="T5" fmla="*/ 44 h 44"/>
                <a:gd name="T6" fmla="*/ 39 w 54"/>
                <a:gd name="T7" fmla="*/ 23 h 44"/>
                <a:gd name="T8" fmla="*/ 0 w 54"/>
                <a:gd name="T9" fmla="*/ 18 h 44"/>
              </a:gdLst>
              <a:ahLst/>
              <a:cxnLst>
                <a:cxn ang="0">
                  <a:pos x="T0" y="T1"/>
                </a:cxn>
                <a:cxn ang="0">
                  <a:pos x="T2" y="T3"/>
                </a:cxn>
                <a:cxn ang="0">
                  <a:pos x="T4" y="T5"/>
                </a:cxn>
                <a:cxn ang="0">
                  <a:pos x="T6" y="T7"/>
                </a:cxn>
                <a:cxn ang="0">
                  <a:pos x="T8" y="T9"/>
                </a:cxn>
              </a:cxnLst>
              <a:rect l="0" t="0" r="r" b="b"/>
              <a:pathLst>
                <a:path w="54" h="44">
                  <a:moveTo>
                    <a:pt x="0" y="18"/>
                  </a:moveTo>
                  <a:cubicBezTo>
                    <a:pt x="0" y="18"/>
                    <a:pt x="30" y="19"/>
                    <a:pt x="54" y="0"/>
                  </a:cubicBezTo>
                  <a:cubicBezTo>
                    <a:pt x="46" y="44"/>
                    <a:pt x="46" y="44"/>
                    <a:pt x="46" y="44"/>
                  </a:cubicBezTo>
                  <a:cubicBezTo>
                    <a:pt x="39" y="23"/>
                    <a:pt x="39" y="23"/>
                    <a:pt x="39" y="23"/>
                  </a:cubicBezTo>
                  <a:cubicBezTo>
                    <a:pt x="39" y="23"/>
                    <a:pt x="28" y="31"/>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grpSp>
      <p:sp>
        <p:nvSpPr>
          <p:cNvPr id="27" name="Freeform 23">
            <a:extLst>
              <a:ext uri="{FF2B5EF4-FFF2-40B4-BE49-F238E27FC236}">
                <a16:creationId xmlns:a16="http://schemas.microsoft.com/office/drawing/2014/main" id="{01F6406B-4603-46F7-9FA4-6AB2F8445C5C}"/>
              </a:ext>
            </a:extLst>
          </p:cNvPr>
          <p:cNvSpPr>
            <a:spLocks noEditPoints="1"/>
          </p:cNvSpPr>
          <p:nvPr/>
        </p:nvSpPr>
        <p:spPr bwMode="auto">
          <a:xfrm>
            <a:off x="6963372" y="3552878"/>
            <a:ext cx="1209675" cy="1979613"/>
          </a:xfrm>
          <a:custGeom>
            <a:avLst/>
            <a:gdLst>
              <a:gd name="T0" fmla="*/ 629 w 729"/>
              <a:gd name="T1" fmla="*/ 554 h 1195"/>
              <a:gd name="T2" fmla="*/ 512 w 729"/>
              <a:gd name="T3" fmla="*/ 454 h 1195"/>
              <a:gd name="T4" fmla="*/ 509 w 729"/>
              <a:gd name="T5" fmla="*/ 405 h 1195"/>
              <a:gd name="T6" fmla="*/ 591 w 729"/>
              <a:gd name="T7" fmla="*/ 78 h 1195"/>
              <a:gd name="T8" fmla="*/ 415 w 729"/>
              <a:gd name="T9" fmla="*/ 118 h 1195"/>
              <a:gd name="T10" fmla="*/ 276 w 729"/>
              <a:gd name="T11" fmla="*/ 309 h 1195"/>
              <a:gd name="T12" fmla="*/ 37 w 729"/>
              <a:gd name="T13" fmla="*/ 50 h 1195"/>
              <a:gd name="T14" fmla="*/ 151 w 729"/>
              <a:gd name="T15" fmla="*/ 585 h 1195"/>
              <a:gd name="T16" fmla="*/ 202 w 729"/>
              <a:gd name="T17" fmla="*/ 988 h 1195"/>
              <a:gd name="T18" fmla="*/ 160 w 729"/>
              <a:gd name="T19" fmla="*/ 1169 h 1195"/>
              <a:gd name="T20" fmla="*/ 135 w 729"/>
              <a:gd name="T21" fmla="*/ 904 h 1195"/>
              <a:gd name="T22" fmla="*/ 298 w 729"/>
              <a:gd name="T23" fmla="*/ 556 h 1195"/>
              <a:gd name="T24" fmla="*/ 447 w 729"/>
              <a:gd name="T25" fmla="*/ 694 h 1195"/>
              <a:gd name="T26" fmla="*/ 268 w 729"/>
              <a:gd name="T27" fmla="*/ 812 h 1195"/>
              <a:gd name="T28" fmla="*/ 373 w 729"/>
              <a:gd name="T29" fmla="*/ 737 h 1195"/>
              <a:gd name="T30" fmla="*/ 391 w 729"/>
              <a:gd name="T31" fmla="*/ 740 h 1195"/>
              <a:gd name="T32" fmla="*/ 440 w 729"/>
              <a:gd name="T33" fmla="*/ 778 h 1195"/>
              <a:gd name="T34" fmla="*/ 593 w 729"/>
              <a:gd name="T35" fmla="*/ 811 h 1195"/>
              <a:gd name="T36" fmla="*/ 460 w 729"/>
              <a:gd name="T37" fmla="*/ 992 h 1195"/>
              <a:gd name="T38" fmla="*/ 465 w 729"/>
              <a:gd name="T39" fmla="*/ 1195 h 1195"/>
              <a:gd name="T40" fmla="*/ 647 w 729"/>
              <a:gd name="T41" fmla="*/ 784 h 1195"/>
              <a:gd name="T42" fmla="*/ 437 w 729"/>
              <a:gd name="T43" fmla="*/ 585 h 1195"/>
              <a:gd name="T44" fmla="*/ 210 w 729"/>
              <a:gd name="T45" fmla="*/ 547 h 1195"/>
              <a:gd name="T46" fmla="*/ 54 w 729"/>
              <a:gd name="T47" fmla="*/ 143 h 1195"/>
              <a:gd name="T48" fmla="*/ 240 w 729"/>
              <a:gd name="T49" fmla="*/ 230 h 1195"/>
              <a:gd name="T50" fmla="*/ 374 w 729"/>
              <a:gd name="T51" fmla="*/ 387 h 1195"/>
              <a:gd name="T52" fmla="*/ 520 w 729"/>
              <a:gd name="T53" fmla="*/ 52 h 1195"/>
              <a:gd name="T54" fmla="*/ 468 w 729"/>
              <a:gd name="T55" fmla="*/ 505 h 1195"/>
              <a:gd name="T56" fmla="*/ 437 w 729"/>
              <a:gd name="T57" fmla="*/ 585 h 1195"/>
              <a:gd name="T58" fmla="*/ 494 w 729"/>
              <a:gd name="T59" fmla="*/ 673 h 1195"/>
              <a:gd name="T60" fmla="*/ 529 w 729"/>
              <a:gd name="T61" fmla="*/ 484 h 1195"/>
              <a:gd name="T62" fmla="*/ 429 w 729"/>
              <a:gd name="T63" fmla="*/ 736 h 1195"/>
              <a:gd name="T64" fmla="*/ 603 w 729"/>
              <a:gd name="T65" fmla="*/ 672 h 1195"/>
              <a:gd name="T66" fmla="*/ 691 w 729"/>
              <a:gd name="T67" fmla="*/ 638 h 1195"/>
              <a:gd name="T68" fmla="*/ 520 w 729"/>
              <a:gd name="T69" fmla="*/ 768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9" h="1195">
                <a:moveTo>
                  <a:pt x="700" y="569"/>
                </a:moveTo>
                <a:cubicBezTo>
                  <a:pt x="676" y="543"/>
                  <a:pt x="646" y="548"/>
                  <a:pt x="629" y="554"/>
                </a:cubicBezTo>
                <a:cubicBezTo>
                  <a:pt x="629" y="543"/>
                  <a:pt x="629" y="534"/>
                  <a:pt x="629" y="528"/>
                </a:cubicBezTo>
                <a:cubicBezTo>
                  <a:pt x="629" y="504"/>
                  <a:pt x="601" y="415"/>
                  <a:pt x="512" y="454"/>
                </a:cubicBezTo>
                <a:cubicBezTo>
                  <a:pt x="508" y="455"/>
                  <a:pt x="504" y="457"/>
                  <a:pt x="501" y="459"/>
                </a:cubicBezTo>
                <a:cubicBezTo>
                  <a:pt x="498" y="447"/>
                  <a:pt x="498" y="427"/>
                  <a:pt x="509" y="405"/>
                </a:cubicBezTo>
                <a:cubicBezTo>
                  <a:pt x="528" y="366"/>
                  <a:pt x="597" y="273"/>
                  <a:pt x="606" y="211"/>
                </a:cubicBezTo>
                <a:cubicBezTo>
                  <a:pt x="614" y="149"/>
                  <a:pt x="602" y="102"/>
                  <a:pt x="591" y="78"/>
                </a:cubicBezTo>
                <a:cubicBezTo>
                  <a:pt x="580" y="53"/>
                  <a:pt x="554" y="23"/>
                  <a:pt x="514" y="23"/>
                </a:cubicBezTo>
                <a:cubicBezTo>
                  <a:pt x="474" y="23"/>
                  <a:pt x="426" y="50"/>
                  <a:pt x="415" y="118"/>
                </a:cubicBezTo>
                <a:cubicBezTo>
                  <a:pt x="405" y="185"/>
                  <a:pt x="346" y="432"/>
                  <a:pt x="315" y="482"/>
                </a:cubicBezTo>
                <a:cubicBezTo>
                  <a:pt x="315" y="482"/>
                  <a:pt x="283" y="384"/>
                  <a:pt x="276" y="309"/>
                </a:cubicBezTo>
                <a:cubicBezTo>
                  <a:pt x="269" y="234"/>
                  <a:pt x="258" y="133"/>
                  <a:pt x="188" y="67"/>
                </a:cubicBezTo>
                <a:cubicBezTo>
                  <a:pt x="117" y="0"/>
                  <a:pt x="58" y="38"/>
                  <a:pt x="37" y="50"/>
                </a:cubicBezTo>
                <a:cubicBezTo>
                  <a:pt x="17" y="62"/>
                  <a:pt x="0" y="93"/>
                  <a:pt x="35" y="161"/>
                </a:cubicBezTo>
                <a:cubicBezTo>
                  <a:pt x="69" y="228"/>
                  <a:pt x="116" y="381"/>
                  <a:pt x="151" y="585"/>
                </a:cubicBezTo>
                <a:cubicBezTo>
                  <a:pt x="113" y="616"/>
                  <a:pt x="74" y="669"/>
                  <a:pt x="68" y="769"/>
                </a:cubicBezTo>
                <a:cubicBezTo>
                  <a:pt x="59" y="931"/>
                  <a:pt x="166" y="940"/>
                  <a:pt x="202" y="988"/>
                </a:cubicBezTo>
                <a:cubicBezTo>
                  <a:pt x="238" y="1037"/>
                  <a:pt x="151" y="1155"/>
                  <a:pt x="151" y="1155"/>
                </a:cubicBezTo>
                <a:cubicBezTo>
                  <a:pt x="160" y="1169"/>
                  <a:pt x="160" y="1169"/>
                  <a:pt x="160" y="1169"/>
                </a:cubicBezTo>
                <a:cubicBezTo>
                  <a:pt x="198" y="1124"/>
                  <a:pt x="228" y="1059"/>
                  <a:pt x="234" y="1007"/>
                </a:cubicBezTo>
                <a:cubicBezTo>
                  <a:pt x="240" y="954"/>
                  <a:pt x="198" y="969"/>
                  <a:pt x="135" y="904"/>
                </a:cubicBezTo>
                <a:cubicBezTo>
                  <a:pt x="71" y="838"/>
                  <a:pt x="76" y="706"/>
                  <a:pt x="135" y="632"/>
                </a:cubicBezTo>
                <a:cubicBezTo>
                  <a:pt x="194" y="558"/>
                  <a:pt x="275" y="538"/>
                  <a:pt x="298" y="556"/>
                </a:cubicBezTo>
                <a:cubicBezTo>
                  <a:pt x="321" y="575"/>
                  <a:pt x="392" y="615"/>
                  <a:pt x="432" y="602"/>
                </a:cubicBezTo>
                <a:cubicBezTo>
                  <a:pt x="472" y="589"/>
                  <a:pt x="508" y="654"/>
                  <a:pt x="447" y="694"/>
                </a:cubicBezTo>
                <a:cubicBezTo>
                  <a:pt x="369" y="746"/>
                  <a:pt x="280" y="674"/>
                  <a:pt x="280" y="674"/>
                </a:cubicBezTo>
                <a:cubicBezTo>
                  <a:pt x="302" y="738"/>
                  <a:pt x="268" y="812"/>
                  <a:pt x="268" y="812"/>
                </a:cubicBezTo>
                <a:cubicBezTo>
                  <a:pt x="319" y="788"/>
                  <a:pt x="306" y="705"/>
                  <a:pt x="306" y="705"/>
                </a:cubicBezTo>
                <a:cubicBezTo>
                  <a:pt x="331" y="722"/>
                  <a:pt x="353" y="732"/>
                  <a:pt x="373" y="737"/>
                </a:cubicBezTo>
                <a:cubicBezTo>
                  <a:pt x="385" y="769"/>
                  <a:pt x="408" y="853"/>
                  <a:pt x="346" y="923"/>
                </a:cubicBezTo>
                <a:cubicBezTo>
                  <a:pt x="346" y="923"/>
                  <a:pt x="434" y="880"/>
                  <a:pt x="391" y="740"/>
                </a:cubicBezTo>
                <a:cubicBezTo>
                  <a:pt x="395" y="740"/>
                  <a:pt x="400" y="740"/>
                  <a:pt x="405" y="740"/>
                </a:cubicBezTo>
                <a:cubicBezTo>
                  <a:pt x="408" y="751"/>
                  <a:pt x="417" y="766"/>
                  <a:pt x="440" y="778"/>
                </a:cubicBezTo>
                <a:cubicBezTo>
                  <a:pt x="456" y="787"/>
                  <a:pt x="480" y="786"/>
                  <a:pt x="505" y="775"/>
                </a:cubicBezTo>
                <a:cubicBezTo>
                  <a:pt x="514" y="792"/>
                  <a:pt x="540" y="824"/>
                  <a:pt x="593" y="811"/>
                </a:cubicBezTo>
                <a:cubicBezTo>
                  <a:pt x="604" y="809"/>
                  <a:pt x="614" y="805"/>
                  <a:pt x="623" y="800"/>
                </a:cubicBezTo>
                <a:cubicBezTo>
                  <a:pt x="621" y="839"/>
                  <a:pt x="605" y="966"/>
                  <a:pt x="460" y="992"/>
                </a:cubicBezTo>
                <a:cubicBezTo>
                  <a:pt x="460" y="992"/>
                  <a:pt x="475" y="1138"/>
                  <a:pt x="439" y="1194"/>
                </a:cubicBezTo>
                <a:cubicBezTo>
                  <a:pt x="465" y="1195"/>
                  <a:pt x="465" y="1195"/>
                  <a:pt x="465" y="1195"/>
                </a:cubicBezTo>
                <a:cubicBezTo>
                  <a:pt x="465" y="1195"/>
                  <a:pt x="501" y="1143"/>
                  <a:pt x="485" y="1007"/>
                </a:cubicBezTo>
                <a:cubicBezTo>
                  <a:pt x="485" y="1007"/>
                  <a:pt x="636" y="1001"/>
                  <a:pt x="647" y="784"/>
                </a:cubicBezTo>
                <a:cubicBezTo>
                  <a:pt x="720" y="725"/>
                  <a:pt x="729" y="601"/>
                  <a:pt x="700" y="569"/>
                </a:cubicBezTo>
                <a:close/>
                <a:moveTo>
                  <a:pt x="437" y="585"/>
                </a:moveTo>
                <a:cubicBezTo>
                  <a:pt x="381" y="593"/>
                  <a:pt x="339" y="562"/>
                  <a:pt x="309" y="545"/>
                </a:cubicBezTo>
                <a:cubicBezTo>
                  <a:pt x="280" y="528"/>
                  <a:pt x="246" y="525"/>
                  <a:pt x="210" y="547"/>
                </a:cubicBezTo>
                <a:cubicBezTo>
                  <a:pt x="200" y="552"/>
                  <a:pt x="187" y="559"/>
                  <a:pt x="172" y="569"/>
                </a:cubicBezTo>
                <a:cubicBezTo>
                  <a:pt x="161" y="511"/>
                  <a:pt x="103" y="226"/>
                  <a:pt x="54" y="143"/>
                </a:cubicBezTo>
                <a:cubicBezTo>
                  <a:pt x="4" y="59"/>
                  <a:pt x="91" y="56"/>
                  <a:pt x="106" y="58"/>
                </a:cubicBezTo>
                <a:cubicBezTo>
                  <a:pt x="141" y="63"/>
                  <a:pt x="228" y="130"/>
                  <a:pt x="240" y="230"/>
                </a:cubicBezTo>
                <a:cubicBezTo>
                  <a:pt x="252" y="331"/>
                  <a:pt x="269" y="478"/>
                  <a:pt x="314" y="536"/>
                </a:cubicBezTo>
                <a:cubicBezTo>
                  <a:pt x="314" y="536"/>
                  <a:pt x="346" y="484"/>
                  <a:pt x="374" y="387"/>
                </a:cubicBezTo>
                <a:cubicBezTo>
                  <a:pt x="402" y="290"/>
                  <a:pt x="432" y="177"/>
                  <a:pt x="440" y="130"/>
                </a:cubicBezTo>
                <a:cubicBezTo>
                  <a:pt x="447" y="82"/>
                  <a:pt x="470" y="40"/>
                  <a:pt x="520" y="52"/>
                </a:cubicBezTo>
                <a:cubicBezTo>
                  <a:pt x="569" y="64"/>
                  <a:pt x="597" y="151"/>
                  <a:pt x="568" y="231"/>
                </a:cubicBezTo>
                <a:cubicBezTo>
                  <a:pt x="541" y="306"/>
                  <a:pt x="452" y="400"/>
                  <a:pt x="468" y="505"/>
                </a:cubicBezTo>
                <a:cubicBezTo>
                  <a:pt x="454" y="536"/>
                  <a:pt x="450" y="572"/>
                  <a:pt x="449" y="585"/>
                </a:cubicBezTo>
                <a:cubicBezTo>
                  <a:pt x="445" y="585"/>
                  <a:pt x="441" y="585"/>
                  <a:pt x="437" y="585"/>
                </a:cubicBezTo>
                <a:close/>
                <a:moveTo>
                  <a:pt x="429" y="736"/>
                </a:moveTo>
                <a:cubicBezTo>
                  <a:pt x="464" y="725"/>
                  <a:pt x="486" y="695"/>
                  <a:pt x="494" y="673"/>
                </a:cubicBezTo>
                <a:cubicBezTo>
                  <a:pt x="507" y="639"/>
                  <a:pt x="498" y="597"/>
                  <a:pt x="465" y="587"/>
                </a:cubicBezTo>
                <a:cubicBezTo>
                  <a:pt x="469" y="565"/>
                  <a:pt x="486" y="497"/>
                  <a:pt x="529" y="484"/>
                </a:cubicBezTo>
                <a:cubicBezTo>
                  <a:pt x="580" y="468"/>
                  <a:pt x="609" y="509"/>
                  <a:pt x="596" y="585"/>
                </a:cubicBezTo>
                <a:cubicBezTo>
                  <a:pt x="584" y="659"/>
                  <a:pt x="518" y="804"/>
                  <a:pt x="429" y="736"/>
                </a:cubicBezTo>
                <a:close/>
                <a:moveTo>
                  <a:pt x="520" y="768"/>
                </a:moveTo>
                <a:cubicBezTo>
                  <a:pt x="554" y="749"/>
                  <a:pt x="586" y="716"/>
                  <a:pt x="603" y="672"/>
                </a:cubicBezTo>
                <a:cubicBezTo>
                  <a:pt x="616" y="636"/>
                  <a:pt x="622" y="606"/>
                  <a:pt x="626" y="581"/>
                </a:cubicBezTo>
                <a:cubicBezTo>
                  <a:pt x="680" y="564"/>
                  <a:pt x="696" y="608"/>
                  <a:pt x="691" y="638"/>
                </a:cubicBezTo>
                <a:cubicBezTo>
                  <a:pt x="687" y="669"/>
                  <a:pt x="664" y="771"/>
                  <a:pt x="595" y="789"/>
                </a:cubicBezTo>
                <a:cubicBezTo>
                  <a:pt x="547" y="802"/>
                  <a:pt x="527" y="781"/>
                  <a:pt x="520" y="768"/>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Tree>
    <p:extLst>
      <p:ext uri="{BB962C8B-B14F-4D97-AF65-F5344CB8AC3E}">
        <p14:creationId xmlns:p14="http://schemas.microsoft.com/office/powerpoint/2010/main" val="9153508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53" presetClass="entr" presetSubtype="16" fill="hold" nodeType="withEffect">
                                  <p:stCondLst>
                                    <p:cond delay="60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par>
                                <p:cTn id="14" presetID="53" presetClass="entr" presetSubtype="16" fill="hold" nodeType="withEffect">
                                  <p:stCondLst>
                                    <p:cond delay="90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barn(inVertical)">
                                      <p:cBhvr>
                                        <p:cTn id="23" dur="5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additive="base">
                                        <p:cTn id="28" dur="500" fill="hold"/>
                                        <p:tgtEl>
                                          <p:spTgt spid="25"/>
                                        </p:tgtEl>
                                        <p:attrNameLst>
                                          <p:attrName>ppt_x</p:attrName>
                                        </p:attrNameLst>
                                      </p:cBhvr>
                                      <p:tavLst>
                                        <p:tav tm="0">
                                          <p:val>
                                            <p:strVal val="#ppt_x"/>
                                          </p:val>
                                        </p:tav>
                                        <p:tav tm="100000">
                                          <p:val>
                                            <p:strVal val="#ppt_x"/>
                                          </p:val>
                                        </p:tav>
                                      </p:tavLst>
                                    </p:anim>
                                    <p:anim calcmode="lin" valueType="num">
                                      <p:cBhvr additive="base">
                                        <p:cTn id="29"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barn(inVertical)">
                                      <p:cBhvr>
                                        <p:cTn id="39" dur="500"/>
                                        <p:tgtEl>
                                          <p:spTgt spid="18"/>
                                        </p:tgtEl>
                                      </p:cBhvr>
                                    </p:animEffect>
                                  </p:childTnLst>
                                </p:cTn>
                              </p:par>
                            </p:childTnLst>
                          </p:cTn>
                        </p:par>
                        <p:par>
                          <p:cTn id="40" fill="hold">
                            <p:stCondLst>
                              <p:cond delay="500"/>
                            </p:stCondLst>
                            <p:childTnLst>
                              <p:par>
                                <p:cTn id="41" presetID="37" presetClass="entr" presetSubtype="0"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750"/>
                                        <p:tgtEl>
                                          <p:spTgt spid="20"/>
                                        </p:tgtEl>
                                      </p:cBhvr>
                                    </p:animEffect>
                                    <p:anim calcmode="lin" valueType="num">
                                      <p:cBhvr>
                                        <p:cTn id="44" dur="750" fill="hold"/>
                                        <p:tgtEl>
                                          <p:spTgt spid="20"/>
                                        </p:tgtEl>
                                        <p:attrNameLst>
                                          <p:attrName>ppt_x</p:attrName>
                                        </p:attrNameLst>
                                      </p:cBhvr>
                                      <p:tavLst>
                                        <p:tav tm="0">
                                          <p:val>
                                            <p:strVal val="#ppt_x"/>
                                          </p:val>
                                        </p:tav>
                                        <p:tav tm="100000">
                                          <p:val>
                                            <p:strVal val="#ppt_x"/>
                                          </p:val>
                                        </p:tav>
                                      </p:tavLst>
                                    </p:anim>
                                    <p:anim calcmode="lin" valueType="num">
                                      <p:cBhvr>
                                        <p:cTn id="45" dur="675" decel="100000" fill="hold"/>
                                        <p:tgtEl>
                                          <p:spTgt spid="20"/>
                                        </p:tgtEl>
                                        <p:attrNameLst>
                                          <p:attrName>ppt_y</p:attrName>
                                        </p:attrNameLst>
                                      </p:cBhvr>
                                      <p:tavLst>
                                        <p:tav tm="0">
                                          <p:val>
                                            <p:strVal val="#ppt_y+1"/>
                                          </p:val>
                                        </p:tav>
                                        <p:tav tm="100000">
                                          <p:val>
                                            <p:strVal val="#ppt_y-.03"/>
                                          </p:val>
                                        </p:tav>
                                      </p:tavLst>
                                    </p:anim>
                                    <p:anim calcmode="lin" valueType="num">
                                      <p:cBhvr>
                                        <p:cTn id="46" dur="75" accel="100000" fill="hold">
                                          <p:stCondLst>
                                            <p:cond delay="675"/>
                                          </p:stCondLst>
                                        </p:cTn>
                                        <p:tgtEl>
                                          <p:spTgt spid="2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3" grpId="0"/>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5" name="文本框 3194"/>
          <p:cNvSpPr txBox="1"/>
          <p:nvPr/>
        </p:nvSpPr>
        <p:spPr>
          <a:xfrm>
            <a:off x="7071379" y="4857027"/>
            <a:ext cx="2154814" cy="461665"/>
          </a:xfrm>
          <a:prstGeom prst="rect">
            <a:avLst/>
          </a:prstGeom>
          <a:noFill/>
        </p:spPr>
        <p:txBody>
          <a:bodyPr wrap="square" rtlCol="0">
            <a:spAutoFit/>
          </a:bodyPr>
          <a:lstStyle/>
          <a:p>
            <a:pPr algn="r"/>
            <a:r>
              <a:rPr lang="zh-CN" altLang="en-US" sz="2000" dirty="0">
                <a:solidFill>
                  <a:schemeClr val="tx1">
                    <a:lumMod val="75000"/>
                    <a:lumOff val="25000"/>
                  </a:schemeClr>
                </a:solidFill>
                <a:latin typeface="Arial"/>
                <a:ea typeface="微软雅黑"/>
                <a:sym typeface="Arial"/>
              </a:rPr>
              <a:t> </a:t>
            </a:r>
            <a:r>
              <a:rPr lang="en-US" altLang="zh-CN" sz="2400" dirty="0">
                <a:solidFill>
                  <a:schemeClr val="tx1">
                    <a:lumMod val="75000"/>
                    <a:lumOff val="25000"/>
                  </a:schemeClr>
                </a:solidFill>
                <a:latin typeface="Arial"/>
                <a:ea typeface="微软雅黑"/>
                <a:sym typeface="Arial"/>
              </a:rPr>
              <a:t>2.</a:t>
            </a:r>
            <a:r>
              <a:rPr lang="zh-CN" altLang="en-US" sz="2400" dirty="0">
                <a:solidFill>
                  <a:schemeClr val="tx1">
                    <a:lumMod val="75000"/>
                    <a:lumOff val="25000"/>
                  </a:schemeClr>
                </a:solidFill>
                <a:latin typeface="Arial"/>
                <a:ea typeface="微软雅黑"/>
                <a:sym typeface="Arial"/>
              </a:rPr>
              <a:t>团队的力量</a:t>
            </a:r>
          </a:p>
        </p:txBody>
      </p:sp>
      <p:sp>
        <p:nvSpPr>
          <p:cNvPr id="89" name="文本框 88"/>
          <p:cNvSpPr txBox="1"/>
          <p:nvPr/>
        </p:nvSpPr>
        <p:spPr>
          <a:xfrm>
            <a:off x="7244593" y="4260652"/>
            <a:ext cx="1920719" cy="523220"/>
          </a:xfrm>
          <a:prstGeom prst="rect">
            <a:avLst/>
          </a:prstGeom>
          <a:noFill/>
        </p:spPr>
        <p:txBody>
          <a:bodyPr wrap="none" rtlCol="0">
            <a:spAutoFit/>
          </a:bodyPr>
          <a:lstStyle/>
          <a:p>
            <a:r>
              <a:rPr lang="en-US" altLang="zh-CN" sz="2800" dirty="0">
                <a:latin typeface="Arial"/>
                <a:ea typeface="微软雅黑"/>
                <a:cs typeface="方正苏新诗柳楷简体-yolan" panose="02000000000000000000" pitchFamily="2" charset="-122"/>
                <a:sym typeface="Arial"/>
              </a:rPr>
              <a:t>1.</a:t>
            </a:r>
            <a:r>
              <a:rPr lang="zh-CN" altLang="en-US" sz="2800" dirty="0">
                <a:latin typeface="Arial"/>
                <a:ea typeface="微软雅黑"/>
                <a:cs typeface="方正苏新诗柳楷简体-yolan" panose="02000000000000000000" pitchFamily="2" charset="-122"/>
                <a:sym typeface="Arial"/>
              </a:rPr>
              <a:t>相信自己</a:t>
            </a:r>
            <a:endParaRPr lang="zh-CN" altLang="en-US" sz="2800" kern="1200" dirty="0">
              <a:solidFill>
                <a:schemeClr val="tx1"/>
              </a:solidFill>
              <a:latin typeface="Arial"/>
              <a:ea typeface="微软雅黑"/>
              <a:cs typeface="方正苏新诗柳楷简体-yolan" panose="02000000000000000000" pitchFamily="2" charset="-122"/>
              <a:sym typeface="Arial"/>
            </a:endParaRPr>
          </a:p>
        </p:txBody>
      </p:sp>
      <p:grpSp>
        <p:nvGrpSpPr>
          <p:cNvPr id="90" name="组合 89"/>
          <p:cNvGrpSpPr/>
          <p:nvPr/>
        </p:nvGrpSpPr>
        <p:grpSpPr>
          <a:xfrm>
            <a:off x="3543759" y="266849"/>
            <a:ext cx="636853" cy="393183"/>
            <a:chOff x="3610120" y="261689"/>
            <a:chExt cx="636853" cy="393183"/>
          </a:xfrm>
        </p:grpSpPr>
        <p:pic>
          <p:nvPicPr>
            <p:cNvPr id="91" name="图片 9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rot="409115">
              <a:off x="3830226" y="261689"/>
              <a:ext cx="416747" cy="246260"/>
            </a:xfrm>
            <a:prstGeom prst="rect">
              <a:avLst/>
            </a:prstGeom>
          </p:spPr>
        </p:pic>
        <p:sp>
          <p:nvSpPr>
            <p:cNvPr id="92"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grpSp>
        <p:nvGrpSpPr>
          <p:cNvPr id="64" name="Group 16"/>
          <p:cNvGrpSpPr>
            <a:grpSpLocks noChangeAspect="1"/>
          </p:cNvGrpSpPr>
          <p:nvPr/>
        </p:nvGrpSpPr>
        <p:grpSpPr bwMode="auto">
          <a:xfrm>
            <a:off x="3032774" y="1200772"/>
            <a:ext cx="1158875" cy="2000249"/>
            <a:chOff x="1449" y="1496"/>
            <a:chExt cx="730" cy="1260"/>
          </a:xfrm>
          <a:solidFill>
            <a:schemeClr val="tx1">
              <a:lumMod val="75000"/>
              <a:lumOff val="25000"/>
            </a:schemeClr>
          </a:solidFill>
        </p:grpSpPr>
        <p:sp>
          <p:nvSpPr>
            <p:cNvPr id="65" name="Freeform 17"/>
            <p:cNvSpPr>
              <a:spLocks noEditPoints="1"/>
            </p:cNvSpPr>
            <p:nvPr/>
          </p:nvSpPr>
          <p:spPr bwMode="auto">
            <a:xfrm>
              <a:off x="1449" y="1496"/>
              <a:ext cx="730" cy="1260"/>
            </a:xfrm>
            <a:custGeom>
              <a:avLst/>
              <a:gdLst>
                <a:gd name="T0" fmla="*/ 609 w 684"/>
                <a:gd name="T1" fmla="*/ 553 h 1183"/>
                <a:gd name="T2" fmla="*/ 448 w 684"/>
                <a:gd name="T3" fmla="*/ 401 h 1183"/>
                <a:gd name="T4" fmla="*/ 269 w 684"/>
                <a:gd name="T5" fmla="*/ 315 h 1183"/>
                <a:gd name="T6" fmla="*/ 94 w 684"/>
                <a:gd name="T7" fmla="*/ 233 h 1183"/>
                <a:gd name="T8" fmla="*/ 88 w 684"/>
                <a:gd name="T9" fmla="*/ 655 h 1183"/>
                <a:gd name="T10" fmla="*/ 70 w 684"/>
                <a:gd name="T11" fmla="*/ 918 h 1183"/>
                <a:gd name="T12" fmla="*/ 139 w 684"/>
                <a:gd name="T13" fmla="*/ 1167 h 1183"/>
                <a:gd name="T14" fmla="*/ 202 w 684"/>
                <a:gd name="T15" fmla="*/ 975 h 1183"/>
                <a:gd name="T16" fmla="*/ 70 w 684"/>
                <a:gd name="T17" fmla="*/ 734 h 1183"/>
                <a:gd name="T18" fmla="*/ 278 w 684"/>
                <a:gd name="T19" fmla="*/ 562 h 1183"/>
                <a:gd name="T20" fmla="*/ 307 w 684"/>
                <a:gd name="T21" fmla="*/ 754 h 1183"/>
                <a:gd name="T22" fmla="*/ 323 w 684"/>
                <a:gd name="T23" fmla="*/ 769 h 1183"/>
                <a:gd name="T24" fmla="*/ 322 w 684"/>
                <a:gd name="T25" fmla="*/ 948 h 1183"/>
                <a:gd name="T26" fmla="*/ 345 w 684"/>
                <a:gd name="T27" fmla="*/ 765 h 1183"/>
                <a:gd name="T28" fmla="*/ 457 w 684"/>
                <a:gd name="T29" fmla="*/ 753 h 1183"/>
                <a:gd name="T30" fmla="*/ 553 w 684"/>
                <a:gd name="T31" fmla="*/ 815 h 1183"/>
                <a:gd name="T32" fmla="*/ 388 w 684"/>
                <a:gd name="T33" fmla="*/ 1179 h 1183"/>
                <a:gd name="T34" fmla="*/ 445 w 684"/>
                <a:gd name="T35" fmla="*/ 1002 h 1183"/>
                <a:gd name="T36" fmla="*/ 666 w 684"/>
                <a:gd name="T37" fmla="*/ 692 h 1183"/>
                <a:gd name="T38" fmla="*/ 200 w 684"/>
                <a:gd name="T39" fmla="*/ 558 h 1183"/>
                <a:gd name="T40" fmla="*/ 132 w 684"/>
                <a:gd name="T41" fmla="*/ 509 h 1183"/>
                <a:gd name="T42" fmla="*/ 123 w 684"/>
                <a:gd name="T43" fmla="*/ 61 h 1183"/>
                <a:gd name="T44" fmla="*/ 241 w 684"/>
                <a:gd name="T45" fmla="*/ 532 h 1183"/>
                <a:gd name="T46" fmla="*/ 388 w 684"/>
                <a:gd name="T47" fmla="*/ 620 h 1183"/>
                <a:gd name="T48" fmla="*/ 406 w 684"/>
                <a:gd name="T49" fmla="*/ 459 h 1183"/>
                <a:gd name="T50" fmla="*/ 305 w 684"/>
                <a:gd name="T51" fmla="*/ 567 h 1183"/>
                <a:gd name="T52" fmla="*/ 444 w 684"/>
                <a:gd name="T53" fmla="*/ 423 h 1183"/>
                <a:gd name="T54" fmla="*/ 423 w 684"/>
                <a:gd name="T55" fmla="*/ 643 h 1183"/>
                <a:gd name="T56" fmla="*/ 415 w 684"/>
                <a:gd name="T57" fmla="*/ 724 h 1183"/>
                <a:gd name="T58" fmla="*/ 428 w 684"/>
                <a:gd name="T59" fmla="*/ 654 h 1183"/>
                <a:gd name="T60" fmla="*/ 574 w 684"/>
                <a:gd name="T61" fmla="*/ 534 h 1183"/>
                <a:gd name="T62" fmla="*/ 415 w 684"/>
                <a:gd name="T63" fmla="*/ 724 h 1183"/>
                <a:gd name="T64" fmla="*/ 476 w 684"/>
                <a:gd name="T65" fmla="*/ 750 h 1183"/>
                <a:gd name="T66" fmla="*/ 607 w 684"/>
                <a:gd name="T67" fmla="*/ 631 h 1183"/>
                <a:gd name="T68" fmla="*/ 517 w 684"/>
                <a:gd name="T69" fmla="*/ 804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4" h="1183">
                  <a:moveTo>
                    <a:pt x="612" y="606"/>
                  </a:moveTo>
                  <a:cubicBezTo>
                    <a:pt x="615" y="584"/>
                    <a:pt x="613" y="565"/>
                    <a:pt x="609" y="553"/>
                  </a:cubicBezTo>
                  <a:cubicBezTo>
                    <a:pt x="599" y="516"/>
                    <a:pt x="568" y="479"/>
                    <a:pt x="517" y="483"/>
                  </a:cubicBezTo>
                  <a:cubicBezTo>
                    <a:pt x="514" y="445"/>
                    <a:pt x="477" y="404"/>
                    <a:pt x="448" y="401"/>
                  </a:cubicBezTo>
                  <a:cubicBezTo>
                    <a:pt x="329" y="387"/>
                    <a:pt x="263" y="490"/>
                    <a:pt x="263" y="490"/>
                  </a:cubicBezTo>
                  <a:cubicBezTo>
                    <a:pt x="263" y="490"/>
                    <a:pt x="253" y="433"/>
                    <a:pt x="269" y="315"/>
                  </a:cubicBezTo>
                  <a:cubicBezTo>
                    <a:pt x="290" y="158"/>
                    <a:pt x="232" y="0"/>
                    <a:pt x="116" y="36"/>
                  </a:cubicBezTo>
                  <a:cubicBezTo>
                    <a:pt x="0" y="72"/>
                    <a:pt x="71" y="136"/>
                    <a:pt x="94" y="233"/>
                  </a:cubicBezTo>
                  <a:cubicBezTo>
                    <a:pt x="117" y="330"/>
                    <a:pt x="117" y="454"/>
                    <a:pt x="110" y="505"/>
                  </a:cubicBezTo>
                  <a:cubicBezTo>
                    <a:pt x="104" y="546"/>
                    <a:pt x="92" y="624"/>
                    <a:pt x="88" y="655"/>
                  </a:cubicBezTo>
                  <a:cubicBezTo>
                    <a:pt x="69" y="678"/>
                    <a:pt x="57" y="697"/>
                    <a:pt x="54" y="711"/>
                  </a:cubicBezTo>
                  <a:cubicBezTo>
                    <a:pt x="45" y="741"/>
                    <a:pt x="31" y="868"/>
                    <a:pt x="70" y="918"/>
                  </a:cubicBezTo>
                  <a:cubicBezTo>
                    <a:pt x="109" y="969"/>
                    <a:pt x="148" y="980"/>
                    <a:pt x="177" y="979"/>
                  </a:cubicBezTo>
                  <a:cubicBezTo>
                    <a:pt x="203" y="1073"/>
                    <a:pt x="139" y="1167"/>
                    <a:pt x="139" y="1167"/>
                  </a:cubicBezTo>
                  <a:cubicBezTo>
                    <a:pt x="153" y="1174"/>
                    <a:pt x="153" y="1174"/>
                    <a:pt x="153" y="1174"/>
                  </a:cubicBezTo>
                  <a:cubicBezTo>
                    <a:pt x="220" y="1102"/>
                    <a:pt x="207" y="1002"/>
                    <a:pt x="202" y="975"/>
                  </a:cubicBezTo>
                  <a:cubicBezTo>
                    <a:pt x="215" y="971"/>
                    <a:pt x="223" y="966"/>
                    <a:pt x="223" y="966"/>
                  </a:cubicBezTo>
                  <a:cubicBezTo>
                    <a:pt x="50" y="954"/>
                    <a:pt x="64" y="794"/>
                    <a:pt x="70" y="734"/>
                  </a:cubicBezTo>
                  <a:cubicBezTo>
                    <a:pt x="76" y="674"/>
                    <a:pt x="155" y="611"/>
                    <a:pt x="205" y="572"/>
                  </a:cubicBezTo>
                  <a:cubicBezTo>
                    <a:pt x="254" y="533"/>
                    <a:pt x="270" y="550"/>
                    <a:pt x="278" y="562"/>
                  </a:cubicBezTo>
                  <a:cubicBezTo>
                    <a:pt x="326" y="637"/>
                    <a:pt x="384" y="625"/>
                    <a:pt x="408" y="655"/>
                  </a:cubicBezTo>
                  <a:cubicBezTo>
                    <a:pt x="432" y="685"/>
                    <a:pt x="388" y="757"/>
                    <a:pt x="307" y="754"/>
                  </a:cubicBezTo>
                  <a:cubicBezTo>
                    <a:pt x="226" y="751"/>
                    <a:pt x="207" y="675"/>
                    <a:pt x="207" y="675"/>
                  </a:cubicBezTo>
                  <a:cubicBezTo>
                    <a:pt x="216" y="753"/>
                    <a:pt x="271" y="775"/>
                    <a:pt x="323" y="769"/>
                  </a:cubicBezTo>
                  <a:cubicBezTo>
                    <a:pt x="342" y="782"/>
                    <a:pt x="376" y="814"/>
                    <a:pt x="370" y="868"/>
                  </a:cubicBezTo>
                  <a:cubicBezTo>
                    <a:pt x="363" y="933"/>
                    <a:pt x="322" y="948"/>
                    <a:pt x="322" y="948"/>
                  </a:cubicBezTo>
                  <a:cubicBezTo>
                    <a:pt x="322" y="948"/>
                    <a:pt x="390" y="939"/>
                    <a:pt x="390" y="866"/>
                  </a:cubicBezTo>
                  <a:cubicBezTo>
                    <a:pt x="390" y="808"/>
                    <a:pt x="363" y="777"/>
                    <a:pt x="345" y="765"/>
                  </a:cubicBezTo>
                  <a:cubicBezTo>
                    <a:pt x="366" y="759"/>
                    <a:pt x="386" y="749"/>
                    <a:pt x="400" y="738"/>
                  </a:cubicBezTo>
                  <a:cubicBezTo>
                    <a:pt x="409" y="745"/>
                    <a:pt x="427" y="755"/>
                    <a:pt x="457" y="753"/>
                  </a:cubicBezTo>
                  <a:cubicBezTo>
                    <a:pt x="456" y="773"/>
                    <a:pt x="463" y="815"/>
                    <a:pt x="523" y="817"/>
                  </a:cubicBezTo>
                  <a:cubicBezTo>
                    <a:pt x="534" y="817"/>
                    <a:pt x="544" y="816"/>
                    <a:pt x="553" y="815"/>
                  </a:cubicBezTo>
                  <a:cubicBezTo>
                    <a:pt x="559" y="845"/>
                    <a:pt x="569" y="952"/>
                    <a:pt x="418" y="982"/>
                  </a:cubicBezTo>
                  <a:cubicBezTo>
                    <a:pt x="418" y="982"/>
                    <a:pt x="425" y="1121"/>
                    <a:pt x="388" y="1179"/>
                  </a:cubicBezTo>
                  <a:cubicBezTo>
                    <a:pt x="408" y="1183"/>
                    <a:pt x="408" y="1183"/>
                    <a:pt x="408" y="1183"/>
                  </a:cubicBezTo>
                  <a:cubicBezTo>
                    <a:pt x="408" y="1183"/>
                    <a:pt x="446" y="1121"/>
                    <a:pt x="445" y="1002"/>
                  </a:cubicBezTo>
                  <a:cubicBezTo>
                    <a:pt x="445" y="1002"/>
                    <a:pt x="592" y="979"/>
                    <a:pt x="582" y="806"/>
                  </a:cubicBezTo>
                  <a:cubicBezTo>
                    <a:pt x="625" y="787"/>
                    <a:pt x="651" y="744"/>
                    <a:pt x="666" y="692"/>
                  </a:cubicBezTo>
                  <a:cubicBezTo>
                    <a:pt x="684" y="633"/>
                    <a:pt x="636" y="608"/>
                    <a:pt x="612" y="606"/>
                  </a:cubicBezTo>
                  <a:close/>
                  <a:moveTo>
                    <a:pt x="200" y="558"/>
                  </a:moveTo>
                  <a:cubicBezTo>
                    <a:pt x="162" y="583"/>
                    <a:pt x="132" y="608"/>
                    <a:pt x="109" y="632"/>
                  </a:cubicBezTo>
                  <a:cubicBezTo>
                    <a:pt x="111" y="609"/>
                    <a:pt x="122" y="580"/>
                    <a:pt x="132" y="509"/>
                  </a:cubicBezTo>
                  <a:cubicBezTo>
                    <a:pt x="146" y="422"/>
                    <a:pt x="128" y="293"/>
                    <a:pt x="113" y="228"/>
                  </a:cubicBezTo>
                  <a:cubicBezTo>
                    <a:pt x="100" y="171"/>
                    <a:pt x="31" y="75"/>
                    <a:pt x="123" y="61"/>
                  </a:cubicBezTo>
                  <a:cubicBezTo>
                    <a:pt x="254" y="41"/>
                    <a:pt x="256" y="256"/>
                    <a:pt x="250" y="311"/>
                  </a:cubicBezTo>
                  <a:cubicBezTo>
                    <a:pt x="244" y="359"/>
                    <a:pt x="241" y="500"/>
                    <a:pt x="241" y="532"/>
                  </a:cubicBezTo>
                  <a:cubicBezTo>
                    <a:pt x="230" y="538"/>
                    <a:pt x="217" y="546"/>
                    <a:pt x="200" y="558"/>
                  </a:cubicBezTo>
                  <a:close/>
                  <a:moveTo>
                    <a:pt x="388" y="620"/>
                  </a:moveTo>
                  <a:cubicBezTo>
                    <a:pt x="378" y="617"/>
                    <a:pt x="365" y="611"/>
                    <a:pt x="352" y="603"/>
                  </a:cubicBezTo>
                  <a:cubicBezTo>
                    <a:pt x="335" y="522"/>
                    <a:pt x="406" y="459"/>
                    <a:pt x="406" y="459"/>
                  </a:cubicBezTo>
                  <a:cubicBezTo>
                    <a:pt x="324" y="501"/>
                    <a:pt x="330" y="567"/>
                    <a:pt x="336" y="593"/>
                  </a:cubicBezTo>
                  <a:cubicBezTo>
                    <a:pt x="325" y="585"/>
                    <a:pt x="314" y="577"/>
                    <a:pt x="305" y="567"/>
                  </a:cubicBezTo>
                  <a:cubicBezTo>
                    <a:pt x="281" y="542"/>
                    <a:pt x="282" y="520"/>
                    <a:pt x="261" y="524"/>
                  </a:cubicBezTo>
                  <a:cubicBezTo>
                    <a:pt x="287" y="485"/>
                    <a:pt x="396" y="408"/>
                    <a:pt x="444" y="423"/>
                  </a:cubicBezTo>
                  <a:cubicBezTo>
                    <a:pt x="496" y="439"/>
                    <a:pt x="508" y="509"/>
                    <a:pt x="485" y="574"/>
                  </a:cubicBezTo>
                  <a:cubicBezTo>
                    <a:pt x="469" y="620"/>
                    <a:pt x="439" y="637"/>
                    <a:pt x="423" y="643"/>
                  </a:cubicBezTo>
                  <a:cubicBezTo>
                    <a:pt x="414" y="629"/>
                    <a:pt x="400" y="624"/>
                    <a:pt x="388" y="620"/>
                  </a:cubicBezTo>
                  <a:close/>
                  <a:moveTo>
                    <a:pt x="415" y="724"/>
                  </a:moveTo>
                  <a:cubicBezTo>
                    <a:pt x="420" y="717"/>
                    <a:pt x="424" y="710"/>
                    <a:pt x="426" y="703"/>
                  </a:cubicBezTo>
                  <a:cubicBezTo>
                    <a:pt x="431" y="681"/>
                    <a:pt x="431" y="666"/>
                    <a:pt x="428" y="654"/>
                  </a:cubicBezTo>
                  <a:cubicBezTo>
                    <a:pt x="510" y="623"/>
                    <a:pt x="514" y="552"/>
                    <a:pt x="516" y="508"/>
                  </a:cubicBezTo>
                  <a:cubicBezTo>
                    <a:pt x="531" y="508"/>
                    <a:pt x="558" y="512"/>
                    <a:pt x="574" y="534"/>
                  </a:cubicBezTo>
                  <a:cubicBezTo>
                    <a:pt x="597" y="567"/>
                    <a:pt x="601" y="681"/>
                    <a:pt x="508" y="721"/>
                  </a:cubicBezTo>
                  <a:cubicBezTo>
                    <a:pt x="444" y="748"/>
                    <a:pt x="422" y="735"/>
                    <a:pt x="415" y="724"/>
                  </a:cubicBezTo>
                  <a:close/>
                  <a:moveTo>
                    <a:pt x="517" y="804"/>
                  </a:moveTo>
                  <a:cubicBezTo>
                    <a:pt x="469" y="797"/>
                    <a:pt x="471" y="766"/>
                    <a:pt x="476" y="750"/>
                  </a:cubicBezTo>
                  <a:cubicBezTo>
                    <a:pt x="488" y="747"/>
                    <a:pt x="502" y="742"/>
                    <a:pt x="519" y="734"/>
                  </a:cubicBezTo>
                  <a:cubicBezTo>
                    <a:pt x="570" y="710"/>
                    <a:pt x="596" y="669"/>
                    <a:pt x="607" y="631"/>
                  </a:cubicBezTo>
                  <a:cubicBezTo>
                    <a:pt x="622" y="636"/>
                    <a:pt x="644" y="647"/>
                    <a:pt x="643" y="675"/>
                  </a:cubicBezTo>
                  <a:cubicBezTo>
                    <a:pt x="642" y="718"/>
                    <a:pt x="584" y="812"/>
                    <a:pt x="517" y="8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66" name="Freeform 18"/>
            <p:cNvSpPr>
              <a:spLocks/>
            </p:cNvSpPr>
            <p:nvPr/>
          </p:nvSpPr>
          <p:spPr bwMode="auto">
            <a:xfrm>
              <a:off x="1760" y="2545"/>
              <a:ext cx="57" cy="47"/>
            </a:xfrm>
            <a:custGeom>
              <a:avLst/>
              <a:gdLst>
                <a:gd name="T0" fmla="*/ 0 w 54"/>
                <a:gd name="T1" fmla="*/ 18 h 44"/>
                <a:gd name="T2" fmla="*/ 54 w 54"/>
                <a:gd name="T3" fmla="*/ 0 h 44"/>
                <a:gd name="T4" fmla="*/ 46 w 54"/>
                <a:gd name="T5" fmla="*/ 44 h 44"/>
                <a:gd name="T6" fmla="*/ 39 w 54"/>
                <a:gd name="T7" fmla="*/ 23 h 44"/>
                <a:gd name="T8" fmla="*/ 0 w 54"/>
                <a:gd name="T9" fmla="*/ 18 h 44"/>
              </a:gdLst>
              <a:ahLst/>
              <a:cxnLst>
                <a:cxn ang="0">
                  <a:pos x="T0" y="T1"/>
                </a:cxn>
                <a:cxn ang="0">
                  <a:pos x="T2" y="T3"/>
                </a:cxn>
                <a:cxn ang="0">
                  <a:pos x="T4" y="T5"/>
                </a:cxn>
                <a:cxn ang="0">
                  <a:pos x="T6" y="T7"/>
                </a:cxn>
                <a:cxn ang="0">
                  <a:pos x="T8" y="T9"/>
                </a:cxn>
              </a:cxnLst>
              <a:rect l="0" t="0" r="r" b="b"/>
              <a:pathLst>
                <a:path w="54" h="44">
                  <a:moveTo>
                    <a:pt x="0" y="18"/>
                  </a:moveTo>
                  <a:cubicBezTo>
                    <a:pt x="0" y="18"/>
                    <a:pt x="30" y="19"/>
                    <a:pt x="54" y="0"/>
                  </a:cubicBezTo>
                  <a:cubicBezTo>
                    <a:pt x="46" y="44"/>
                    <a:pt x="46" y="44"/>
                    <a:pt x="46" y="44"/>
                  </a:cubicBezTo>
                  <a:cubicBezTo>
                    <a:pt x="39" y="23"/>
                    <a:pt x="39" y="23"/>
                    <a:pt x="39" y="23"/>
                  </a:cubicBezTo>
                  <a:cubicBezTo>
                    <a:pt x="39" y="23"/>
                    <a:pt x="28" y="31"/>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grpSp>
      <p:sp>
        <p:nvSpPr>
          <p:cNvPr id="67" name="矩形 66"/>
          <p:cNvSpPr/>
          <p:nvPr/>
        </p:nvSpPr>
        <p:spPr>
          <a:xfrm>
            <a:off x="2512414" y="3482927"/>
            <a:ext cx="2026517" cy="646331"/>
          </a:xfrm>
          <a:prstGeom prst="rect">
            <a:avLst/>
          </a:prstGeom>
          <a:noFill/>
        </p:spPr>
        <p:txBody>
          <a:bodyPr wrap="none" rtlCol="0">
            <a:spAutoFit/>
          </a:bodyPr>
          <a:lstStyle/>
          <a:p>
            <a:pPr algn="ctr"/>
            <a:r>
              <a:rPr lang="en-US" altLang="zh-CN" sz="3600" b="1" dirty="0">
                <a:solidFill>
                  <a:schemeClr val="tx1">
                    <a:lumMod val="75000"/>
                    <a:lumOff val="25000"/>
                  </a:schemeClr>
                </a:solidFill>
                <a:latin typeface="Arial"/>
                <a:ea typeface="微软雅黑"/>
                <a:sym typeface="Arial"/>
              </a:rPr>
              <a:t>STEP 01</a:t>
            </a:r>
          </a:p>
        </p:txBody>
      </p:sp>
      <p:grpSp>
        <p:nvGrpSpPr>
          <p:cNvPr id="68" name="Group 21"/>
          <p:cNvGrpSpPr>
            <a:grpSpLocks noChangeAspect="1"/>
          </p:cNvGrpSpPr>
          <p:nvPr/>
        </p:nvGrpSpPr>
        <p:grpSpPr bwMode="auto">
          <a:xfrm>
            <a:off x="7596161" y="1309784"/>
            <a:ext cx="1209675" cy="1979613"/>
            <a:chOff x="3270" y="1510"/>
            <a:chExt cx="762" cy="1247"/>
          </a:xfrm>
          <a:solidFill>
            <a:schemeClr val="tx1">
              <a:lumMod val="75000"/>
              <a:lumOff val="25000"/>
            </a:schemeClr>
          </a:solidFill>
        </p:grpSpPr>
        <p:sp>
          <p:nvSpPr>
            <p:cNvPr id="69" name="Freeform 22"/>
            <p:cNvSpPr>
              <a:spLocks/>
            </p:cNvSpPr>
            <p:nvPr/>
          </p:nvSpPr>
          <p:spPr bwMode="auto">
            <a:xfrm>
              <a:off x="3616" y="2549"/>
              <a:ext cx="56" cy="46"/>
            </a:xfrm>
            <a:custGeom>
              <a:avLst/>
              <a:gdLst>
                <a:gd name="T0" fmla="*/ 0 w 54"/>
                <a:gd name="T1" fmla="*/ 18 h 44"/>
                <a:gd name="T2" fmla="*/ 54 w 54"/>
                <a:gd name="T3" fmla="*/ 0 h 44"/>
                <a:gd name="T4" fmla="*/ 46 w 54"/>
                <a:gd name="T5" fmla="*/ 44 h 44"/>
                <a:gd name="T6" fmla="*/ 39 w 54"/>
                <a:gd name="T7" fmla="*/ 23 h 44"/>
                <a:gd name="T8" fmla="*/ 0 w 54"/>
                <a:gd name="T9" fmla="*/ 18 h 44"/>
              </a:gdLst>
              <a:ahLst/>
              <a:cxnLst>
                <a:cxn ang="0">
                  <a:pos x="T0" y="T1"/>
                </a:cxn>
                <a:cxn ang="0">
                  <a:pos x="T2" y="T3"/>
                </a:cxn>
                <a:cxn ang="0">
                  <a:pos x="T4" y="T5"/>
                </a:cxn>
                <a:cxn ang="0">
                  <a:pos x="T6" y="T7"/>
                </a:cxn>
                <a:cxn ang="0">
                  <a:pos x="T8" y="T9"/>
                </a:cxn>
              </a:cxnLst>
              <a:rect l="0" t="0" r="r" b="b"/>
              <a:pathLst>
                <a:path w="54" h="44">
                  <a:moveTo>
                    <a:pt x="0" y="18"/>
                  </a:moveTo>
                  <a:cubicBezTo>
                    <a:pt x="0" y="18"/>
                    <a:pt x="29" y="19"/>
                    <a:pt x="54" y="0"/>
                  </a:cubicBezTo>
                  <a:cubicBezTo>
                    <a:pt x="46" y="44"/>
                    <a:pt x="46" y="44"/>
                    <a:pt x="46" y="44"/>
                  </a:cubicBezTo>
                  <a:cubicBezTo>
                    <a:pt x="39" y="23"/>
                    <a:pt x="39" y="23"/>
                    <a:pt x="39" y="23"/>
                  </a:cubicBezTo>
                  <a:cubicBezTo>
                    <a:pt x="39" y="23"/>
                    <a:pt x="28" y="31"/>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70" name="Freeform 23"/>
            <p:cNvSpPr>
              <a:spLocks noEditPoints="1"/>
            </p:cNvSpPr>
            <p:nvPr/>
          </p:nvSpPr>
          <p:spPr bwMode="auto">
            <a:xfrm>
              <a:off x="3270" y="1510"/>
              <a:ext cx="762" cy="1247"/>
            </a:xfrm>
            <a:custGeom>
              <a:avLst/>
              <a:gdLst>
                <a:gd name="T0" fmla="*/ 629 w 729"/>
                <a:gd name="T1" fmla="*/ 554 h 1195"/>
                <a:gd name="T2" fmla="*/ 512 w 729"/>
                <a:gd name="T3" fmla="*/ 454 h 1195"/>
                <a:gd name="T4" fmla="*/ 509 w 729"/>
                <a:gd name="T5" fmla="*/ 405 h 1195"/>
                <a:gd name="T6" fmla="*/ 591 w 729"/>
                <a:gd name="T7" fmla="*/ 78 h 1195"/>
                <a:gd name="T8" fmla="*/ 415 w 729"/>
                <a:gd name="T9" fmla="*/ 118 h 1195"/>
                <a:gd name="T10" fmla="*/ 276 w 729"/>
                <a:gd name="T11" fmla="*/ 309 h 1195"/>
                <a:gd name="T12" fmla="*/ 37 w 729"/>
                <a:gd name="T13" fmla="*/ 50 h 1195"/>
                <a:gd name="T14" fmla="*/ 151 w 729"/>
                <a:gd name="T15" fmla="*/ 585 h 1195"/>
                <a:gd name="T16" fmla="*/ 202 w 729"/>
                <a:gd name="T17" fmla="*/ 988 h 1195"/>
                <a:gd name="T18" fmla="*/ 160 w 729"/>
                <a:gd name="T19" fmla="*/ 1169 h 1195"/>
                <a:gd name="T20" fmla="*/ 135 w 729"/>
                <a:gd name="T21" fmla="*/ 904 h 1195"/>
                <a:gd name="T22" fmla="*/ 298 w 729"/>
                <a:gd name="T23" fmla="*/ 556 h 1195"/>
                <a:gd name="T24" fmla="*/ 447 w 729"/>
                <a:gd name="T25" fmla="*/ 694 h 1195"/>
                <a:gd name="T26" fmla="*/ 268 w 729"/>
                <a:gd name="T27" fmla="*/ 812 h 1195"/>
                <a:gd name="T28" fmla="*/ 373 w 729"/>
                <a:gd name="T29" fmla="*/ 737 h 1195"/>
                <a:gd name="T30" fmla="*/ 391 w 729"/>
                <a:gd name="T31" fmla="*/ 740 h 1195"/>
                <a:gd name="T32" fmla="*/ 440 w 729"/>
                <a:gd name="T33" fmla="*/ 778 h 1195"/>
                <a:gd name="T34" fmla="*/ 593 w 729"/>
                <a:gd name="T35" fmla="*/ 811 h 1195"/>
                <a:gd name="T36" fmla="*/ 460 w 729"/>
                <a:gd name="T37" fmla="*/ 992 h 1195"/>
                <a:gd name="T38" fmla="*/ 465 w 729"/>
                <a:gd name="T39" fmla="*/ 1195 h 1195"/>
                <a:gd name="T40" fmla="*/ 647 w 729"/>
                <a:gd name="T41" fmla="*/ 784 h 1195"/>
                <a:gd name="T42" fmla="*/ 437 w 729"/>
                <a:gd name="T43" fmla="*/ 585 h 1195"/>
                <a:gd name="T44" fmla="*/ 210 w 729"/>
                <a:gd name="T45" fmla="*/ 547 h 1195"/>
                <a:gd name="T46" fmla="*/ 54 w 729"/>
                <a:gd name="T47" fmla="*/ 143 h 1195"/>
                <a:gd name="T48" fmla="*/ 240 w 729"/>
                <a:gd name="T49" fmla="*/ 230 h 1195"/>
                <a:gd name="T50" fmla="*/ 374 w 729"/>
                <a:gd name="T51" fmla="*/ 387 h 1195"/>
                <a:gd name="T52" fmla="*/ 520 w 729"/>
                <a:gd name="T53" fmla="*/ 52 h 1195"/>
                <a:gd name="T54" fmla="*/ 468 w 729"/>
                <a:gd name="T55" fmla="*/ 505 h 1195"/>
                <a:gd name="T56" fmla="*/ 437 w 729"/>
                <a:gd name="T57" fmla="*/ 585 h 1195"/>
                <a:gd name="T58" fmla="*/ 494 w 729"/>
                <a:gd name="T59" fmla="*/ 673 h 1195"/>
                <a:gd name="T60" fmla="*/ 529 w 729"/>
                <a:gd name="T61" fmla="*/ 484 h 1195"/>
                <a:gd name="T62" fmla="*/ 429 w 729"/>
                <a:gd name="T63" fmla="*/ 736 h 1195"/>
                <a:gd name="T64" fmla="*/ 603 w 729"/>
                <a:gd name="T65" fmla="*/ 672 h 1195"/>
                <a:gd name="T66" fmla="*/ 691 w 729"/>
                <a:gd name="T67" fmla="*/ 638 h 1195"/>
                <a:gd name="T68" fmla="*/ 520 w 729"/>
                <a:gd name="T69" fmla="*/ 768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9" h="1195">
                  <a:moveTo>
                    <a:pt x="700" y="569"/>
                  </a:moveTo>
                  <a:cubicBezTo>
                    <a:pt x="676" y="543"/>
                    <a:pt x="646" y="548"/>
                    <a:pt x="629" y="554"/>
                  </a:cubicBezTo>
                  <a:cubicBezTo>
                    <a:pt x="629" y="543"/>
                    <a:pt x="629" y="534"/>
                    <a:pt x="629" y="528"/>
                  </a:cubicBezTo>
                  <a:cubicBezTo>
                    <a:pt x="629" y="504"/>
                    <a:pt x="601" y="415"/>
                    <a:pt x="512" y="454"/>
                  </a:cubicBezTo>
                  <a:cubicBezTo>
                    <a:pt x="508" y="455"/>
                    <a:pt x="504" y="457"/>
                    <a:pt x="501" y="459"/>
                  </a:cubicBezTo>
                  <a:cubicBezTo>
                    <a:pt x="498" y="447"/>
                    <a:pt x="498" y="427"/>
                    <a:pt x="509" y="405"/>
                  </a:cubicBezTo>
                  <a:cubicBezTo>
                    <a:pt x="528" y="366"/>
                    <a:pt x="597" y="273"/>
                    <a:pt x="606" y="211"/>
                  </a:cubicBezTo>
                  <a:cubicBezTo>
                    <a:pt x="614" y="149"/>
                    <a:pt x="602" y="102"/>
                    <a:pt x="591" y="78"/>
                  </a:cubicBezTo>
                  <a:cubicBezTo>
                    <a:pt x="580" y="53"/>
                    <a:pt x="554" y="23"/>
                    <a:pt x="514" y="23"/>
                  </a:cubicBezTo>
                  <a:cubicBezTo>
                    <a:pt x="474" y="23"/>
                    <a:pt x="426" y="50"/>
                    <a:pt x="415" y="118"/>
                  </a:cubicBezTo>
                  <a:cubicBezTo>
                    <a:pt x="405" y="185"/>
                    <a:pt x="346" y="432"/>
                    <a:pt x="315" y="482"/>
                  </a:cubicBezTo>
                  <a:cubicBezTo>
                    <a:pt x="315" y="482"/>
                    <a:pt x="283" y="384"/>
                    <a:pt x="276" y="309"/>
                  </a:cubicBezTo>
                  <a:cubicBezTo>
                    <a:pt x="269" y="234"/>
                    <a:pt x="258" y="133"/>
                    <a:pt x="188" y="67"/>
                  </a:cubicBezTo>
                  <a:cubicBezTo>
                    <a:pt x="117" y="0"/>
                    <a:pt x="58" y="38"/>
                    <a:pt x="37" y="50"/>
                  </a:cubicBezTo>
                  <a:cubicBezTo>
                    <a:pt x="17" y="62"/>
                    <a:pt x="0" y="93"/>
                    <a:pt x="35" y="161"/>
                  </a:cubicBezTo>
                  <a:cubicBezTo>
                    <a:pt x="69" y="228"/>
                    <a:pt x="116" y="381"/>
                    <a:pt x="151" y="585"/>
                  </a:cubicBezTo>
                  <a:cubicBezTo>
                    <a:pt x="113" y="616"/>
                    <a:pt x="74" y="669"/>
                    <a:pt x="68" y="769"/>
                  </a:cubicBezTo>
                  <a:cubicBezTo>
                    <a:pt x="59" y="931"/>
                    <a:pt x="166" y="940"/>
                    <a:pt x="202" y="988"/>
                  </a:cubicBezTo>
                  <a:cubicBezTo>
                    <a:pt x="238" y="1037"/>
                    <a:pt x="151" y="1155"/>
                    <a:pt x="151" y="1155"/>
                  </a:cubicBezTo>
                  <a:cubicBezTo>
                    <a:pt x="160" y="1169"/>
                    <a:pt x="160" y="1169"/>
                    <a:pt x="160" y="1169"/>
                  </a:cubicBezTo>
                  <a:cubicBezTo>
                    <a:pt x="198" y="1124"/>
                    <a:pt x="228" y="1059"/>
                    <a:pt x="234" y="1007"/>
                  </a:cubicBezTo>
                  <a:cubicBezTo>
                    <a:pt x="240" y="954"/>
                    <a:pt x="198" y="969"/>
                    <a:pt x="135" y="904"/>
                  </a:cubicBezTo>
                  <a:cubicBezTo>
                    <a:pt x="71" y="838"/>
                    <a:pt x="76" y="706"/>
                    <a:pt x="135" y="632"/>
                  </a:cubicBezTo>
                  <a:cubicBezTo>
                    <a:pt x="194" y="558"/>
                    <a:pt x="275" y="538"/>
                    <a:pt x="298" y="556"/>
                  </a:cubicBezTo>
                  <a:cubicBezTo>
                    <a:pt x="321" y="575"/>
                    <a:pt x="392" y="615"/>
                    <a:pt x="432" y="602"/>
                  </a:cubicBezTo>
                  <a:cubicBezTo>
                    <a:pt x="472" y="589"/>
                    <a:pt x="508" y="654"/>
                    <a:pt x="447" y="694"/>
                  </a:cubicBezTo>
                  <a:cubicBezTo>
                    <a:pt x="369" y="746"/>
                    <a:pt x="280" y="674"/>
                    <a:pt x="280" y="674"/>
                  </a:cubicBezTo>
                  <a:cubicBezTo>
                    <a:pt x="302" y="738"/>
                    <a:pt x="268" y="812"/>
                    <a:pt x="268" y="812"/>
                  </a:cubicBezTo>
                  <a:cubicBezTo>
                    <a:pt x="319" y="788"/>
                    <a:pt x="306" y="705"/>
                    <a:pt x="306" y="705"/>
                  </a:cubicBezTo>
                  <a:cubicBezTo>
                    <a:pt x="331" y="722"/>
                    <a:pt x="353" y="732"/>
                    <a:pt x="373" y="737"/>
                  </a:cubicBezTo>
                  <a:cubicBezTo>
                    <a:pt x="385" y="769"/>
                    <a:pt x="408" y="853"/>
                    <a:pt x="346" y="923"/>
                  </a:cubicBezTo>
                  <a:cubicBezTo>
                    <a:pt x="346" y="923"/>
                    <a:pt x="434" y="880"/>
                    <a:pt x="391" y="740"/>
                  </a:cubicBezTo>
                  <a:cubicBezTo>
                    <a:pt x="395" y="740"/>
                    <a:pt x="400" y="740"/>
                    <a:pt x="405" y="740"/>
                  </a:cubicBezTo>
                  <a:cubicBezTo>
                    <a:pt x="408" y="751"/>
                    <a:pt x="417" y="766"/>
                    <a:pt x="440" y="778"/>
                  </a:cubicBezTo>
                  <a:cubicBezTo>
                    <a:pt x="456" y="787"/>
                    <a:pt x="480" y="786"/>
                    <a:pt x="505" y="775"/>
                  </a:cubicBezTo>
                  <a:cubicBezTo>
                    <a:pt x="514" y="792"/>
                    <a:pt x="540" y="824"/>
                    <a:pt x="593" y="811"/>
                  </a:cubicBezTo>
                  <a:cubicBezTo>
                    <a:pt x="604" y="809"/>
                    <a:pt x="614" y="805"/>
                    <a:pt x="623" y="800"/>
                  </a:cubicBezTo>
                  <a:cubicBezTo>
                    <a:pt x="621" y="839"/>
                    <a:pt x="605" y="966"/>
                    <a:pt x="460" y="992"/>
                  </a:cubicBezTo>
                  <a:cubicBezTo>
                    <a:pt x="460" y="992"/>
                    <a:pt x="475" y="1138"/>
                    <a:pt x="439" y="1194"/>
                  </a:cubicBezTo>
                  <a:cubicBezTo>
                    <a:pt x="465" y="1195"/>
                    <a:pt x="465" y="1195"/>
                    <a:pt x="465" y="1195"/>
                  </a:cubicBezTo>
                  <a:cubicBezTo>
                    <a:pt x="465" y="1195"/>
                    <a:pt x="501" y="1143"/>
                    <a:pt x="485" y="1007"/>
                  </a:cubicBezTo>
                  <a:cubicBezTo>
                    <a:pt x="485" y="1007"/>
                    <a:pt x="636" y="1001"/>
                    <a:pt x="647" y="784"/>
                  </a:cubicBezTo>
                  <a:cubicBezTo>
                    <a:pt x="720" y="725"/>
                    <a:pt x="729" y="601"/>
                    <a:pt x="700" y="569"/>
                  </a:cubicBezTo>
                  <a:close/>
                  <a:moveTo>
                    <a:pt x="437" y="585"/>
                  </a:moveTo>
                  <a:cubicBezTo>
                    <a:pt x="381" y="593"/>
                    <a:pt x="339" y="562"/>
                    <a:pt x="309" y="545"/>
                  </a:cubicBezTo>
                  <a:cubicBezTo>
                    <a:pt x="280" y="528"/>
                    <a:pt x="246" y="525"/>
                    <a:pt x="210" y="547"/>
                  </a:cubicBezTo>
                  <a:cubicBezTo>
                    <a:pt x="200" y="552"/>
                    <a:pt x="187" y="559"/>
                    <a:pt x="172" y="569"/>
                  </a:cubicBezTo>
                  <a:cubicBezTo>
                    <a:pt x="161" y="511"/>
                    <a:pt x="103" y="226"/>
                    <a:pt x="54" y="143"/>
                  </a:cubicBezTo>
                  <a:cubicBezTo>
                    <a:pt x="4" y="59"/>
                    <a:pt x="91" y="56"/>
                    <a:pt x="106" y="58"/>
                  </a:cubicBezTo>
                  <a:cubicBezTo>
                    <a:pt x="141" y="63"/>
                    <a:pt x="228" y="130"/>
                    <a:pt x="240" y="230"/>
                  </a:cubicBezTo>
                  <a:cubicBezTo>
                    <a:pt x="252" y="331"/>
                    <a:pt x="269" y="478"/>
                    <a:pt x="314" y="536"/>
                  </a:cubicBezTo>
                  <a:cubicBezTo>
                    <a:pt x="314" y="536"/>
                    <a:pt x="346" y="484"/>
                    <a:pt x="374" y="387"/>
                  </a:cubicBezTo>
                  <a:cubicBezTo>
                    <a:pt x="402" y="290"/>
                    <a:pt x="432" y="177"/>
                    <a:pt x="440" y="130"/>
                  </a:cubicBezTo>
                  <a:cubicBezTo>
                    <a:pt x="447" y="82"/>
                    <a:pt x="470" y="40"/>
                    <a:pt x="520" y="52"/>
                  </a:cubicBezTo>
                  <a:cubicBezTo>
                    <a:pt x="569" y="64"/>
                    <a:pt x="597" y="151"/>
                    <a:pt x="568" y="231"/>
                  </a:cubicBezTo>
                  <a:cubicBezTo>
                    <a:pt x="541" y="306"/>
                    <a:pt x="452" y="400"/>
                    <a:pt x="468" y="505"/>
                  </a:cubicBezTo>
                  <a:cubicBezTo>
                    <a:pt x="454" y="536"/>
                    <a:pt x="450" y="572"/>
                    <a:pt x="449" y="585"/>
                  </a:cubicBezTo>
                  <a:cubicBezTo>
                    <a:pt x="445" y="585"/>
                    <a:pt x="441" y="585"/>
                    <a:pt x="437" y="585"/>
                  </a:cubicBezTo>
                  <a:close/>
                  <a:moveTo>
                    <a:pt x="429" y="736"/>
                  </a:moveTo>
                  <a:cubicBezTo>
                    <a:pt x="464" y="725"/>
                    <a:pt x="486" y="695"/>
                    <a:pt x="494" y="673"/>
                  </a:cubicBezTo>
                  <a:cubicBezTo>
                    <a:pt x="507" y="639"/>
                    <a:pt x="498" y="597"/>
                    <a:pt x="465" y="587"/>
                  </a:cubicBezTo>
                  <a:cubicBezTo>
                    <a:pt x="469" y="565"/>
                    <a:pt x="486" y="497"/>
                    <a:pt x="529" y="484"/>
                  </a:cubicBezTo>
                  <a:cubicBezTo>
                    <a:pt x="580" y="468"/>
                    <a:pt x="609" y="509"/>
                    <a:pt x="596" y="585"/>
                  </a:cubicBezTo>
                  <a:cubicBezTo>
                    <a:pt x="584" y="659"/>
                    <a:pt x="518" y="804"/>
                    <a:pt x="429" y="736"/>
                  </a:cubicBezTo>
                  <a:close/>
                  <a:moveTo>
                    <a:pt x="520" y="768"/>
                  </a:moveTo>
                  <a:cubicBezTo>
                    <a:pt x="554" y="749"/>
                    <a:pt x="586" y="716"/>
                    <a:pt x="603" y="672"/>
                  </a:cubicBezTo>
                  <a:cubicBezTo>
                    <a:pt x="616" y="636"/>
                    <a:pt x="622" y="606"/>
                    <a:pt x="626" y="581"/>
                  </a:cubicBezTo>
                  <a:cubicBezTo>
                    <a:pt x="680" y="564"/>
                    <a:pt x="696" y="608"/>
                    <a:pt x="691" y="638"/>
                  </a:cubicBezTo>
                  <a:cubicBezTo>
                    <a:pt x="687" y="669"/>
                    <a:pt x="664" y="771"/>
                    <a:pt x="595" y="789"/>
                  </a:cubicBezTo>
                  <a:cubicBezTo>
                    <a:pt x="547" y="802"/>
                    <a:pt x="527" y="781"/>
                    <a:pt x="520" y="7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grpSp>
      <p:sp>
        <p:nvSpPr>
          <p:cNvPr id="71" name="矩形 70"/>
          <p:cNvSpPr/>
          <p:nvPr/>
        </p:nvSpPr>
        <p:spPr>
          <a:xfrm>
            <a:off x="7175599" y="3572364"/>
            <a:ext cx="2026517" cy="646331"/>
          </a:xfrm>
          <a:prstGeom prst="rect">
            <a:avLst/>
          </a:prstGeom>
          <a:noFill/>
        </p:spPr>
        <p:txBody>
          <a:bodyPr wrap="none" rtlCol="0">
            <a:spAutoFit/>
          </a:bodyPr>
          <a:lstStyle/>
          <a:p>
            <a:pPr algn="ctr"/>
            <a:r>
              <a:rPr lang="en-US" altLang="zh-CN" sz="3600" b="1" dirty="0">
                <a:solidFill>
                  <a:schemeClr val="tx1">
                    <a:lumMod val="75000"/>
                    <a:lumOff val="25000"/>
                  </a:schemeClr>
                </a:solidFill>
                <a:latin typeface="Arial"/>
                <a:ea typeface="微软雅黑"/>
                <a:sym typeface="Arial"/>
              </a:rPr>
              <a:t>STEP 02</a:t>
            </a:r>
          </a:p>
        </p:txBody>
      </p:sp>
      <p:sp>
        <p:nvSpPr>
          <p:cNvPr id="72" name="文本框 3194"/>
          <p:cNvSpPr txBox="1"/>
          <p:nvPr/>
        </p:nvSpPr>
        <p:spPr>
          <a:xfrm>
            <a:off x="2466845" y="4732025"/>
            <a:ext cx="2154814" cy="461665"/>
          </a:xfrm>
          <a:prstGeom prst="rect">
            <a:avLst/>
          </a:prstGeom>
          <a:noFill/>
        </p:spPr>
        <p:txBody>
          <a:bodyPr wrap="square" rtlCol="0">
            <a:spAutoFit/>
          </a:bodyPr>
          <a:lstStyle/>
          <a:p>
            <a:pPr algn="r"/>
            <a:r>
              <a:rPr lang="zh-CN" altLang="en-US" sz="2000" dirty="0">
                <a:solidFill>
                  <a:schemeClr val="tx1">
                    <a:lumMod val="75000"/>
                    <a:lumOff val="25000"/>
                  </a:schemeClr>
                </a:solidFill>
                <a:latin typeface="Arial"/>
                <a:ea typeface="微软雅黑"/>
                <a:sym typeface="Arial"/>
              </a:rPr>
              <a:t> </a:t>
            </a:r>
            <a:r>
              <a:rPr lang="en-US" altLang="zh-CN" sz="2400" dirty="0">
                <a:solidFill>
                  <a:schemeClr val="tx1">
                    <a:lumMod val="75000"/>
                    <a:lumOff val="25000"/>
                  </a:schemeClr>
                </a:solidFill>
                <a:latin typeface="Arial"/>
                <a:ea typeface="微软雅黑"/>
                <a:sym typeface="Arial"/>
              </a:rPr>
              <a:t>2.</a:t>
            </a:r>
            <a:r>
              <a:rPr lang="zh-CN" altLang="en-US" sz="2400" dirty="0">
                <a:solidFill>
                  <a:schemeClr val="tx1">
                    <a:lumMod val="75000"/>
                    <a:lumOff val="25000"/>
                  </a:schemeClr>
                </a:solidFill>
                <a:latin typeface="Arial"/>
                <a:ea typeface="微软雅黑"/>
                <a:sym typeface="Arial"/>
              </a:rPr>
              <a:t>分号的收获</a:t>
            </a:r>
          </a:p>
        </p:txBody>
      </p:sp>
      <p:sp>
        <p:nvSpPr>
          <p:cNvPr id="73" name="文本框 3194"/>
          <p:cNvSpPr txBox="1"/>
          <p:nvPr/>
        </p:nvSpPr>
        <p:spPr>
          <a:xfrm>
            <a:off x="2199715" y="4279962"/>
            <a:ext cx="2154814" cy="461665"/>
          </a:xfrm>
          <a:prstGeom prst="rect">
            <a:avLst/>
          </a:prstGeom>
          <a:noFill/>
        </p:spPr>
        <p:txBody>
          <a:bodyPr wrap="square" rtlCol="0">
            <a:spAutoFit/>
          </a:bodyPr>
          <a:lstStyle/>
          <a:p>
            <a:pPr algn="r"/>
            <a:r>
              <a:rPr lang="zh-CN" altLang="en-US" sz="2000" dirty="0">
                <a:solidFill>
                  <a:schemeClr val="tx1">
                    <a:lumMod val="75000"/>
                    <a:lumOff val="25000"/>
                  </a:schemeClr>
                </a:solidFill>
                <a:latin typeface="Arial"/>
                <a:ea typeface="微软雅黑"/>
                <a:sym typeface="Arial"/>
              </a:rPr>
              <a:t> </a:t>
            </a:r>
            <a:r>
              <a:rPr lang="en-US" altLang="zh-CN" sz="2400" dirty="0">
                <a:solidFill>
                  <a:schemeClr val="tx1">
                    <a:lumMod val="75000"/>
                    <a:lumOff val="25000"/>
                  </a:schemeClr>
                </a:solidFill>
                <a:latin typeface="Arial"/>
                <a:ea typeface="微软雅黑"/>
                <a:sym typeface="Arial"/>
              </a:rPr>
              <a:t>1.</a:t>
            </a:r>
            <a:r>
              <a:rPr lang="zh-CN" altLang="en-US" sz="2400" dirty="0">
                <a:solidFill>
                  <a:schemeClr val="tx1">
                    <a:lumMod val="75000"/>
                    <a:lumOff val="25000"/>
                  </a:schemeClr>
                </a:solidFill>
                <a:latin typeface="Arial"/>
                <a:ea typeface="微软雅黑"/>
                <a:sym typeface="Arial"/>
              </a:rPr>
              <a:t>指针链表</a:t>
            </a:r>
          </a:p>
        </p:txBody>
      </p:sp>
      <p:pic>
        <p:nvPicPr>
          <p:cNvPr id="18" name="图片 17">
            <a:extLst>
              <a:ext uri="{FF2B5EF4-FFF2-40B4-BE49-F238E27FC236}">
                <a16:creationId xmlns:a16="http://schemas.microsoft.com/office/drawing/2014/main" id="{D9E07333-E765-4838-B62D-658AAB1C71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45007" y="0"/>
            <a:ext cx="3346270" cy="696117"/>
          </a:xfrm>
          <a:prstGeom prst="rect">
            <a:avLst/>
          </a:prstGeom>
        </p:spPr>
      </p:pic>
    </p:spTree>
    <p:extLst>
      <p:ext uri="{BB962C8B-B14F-4D97-AF65-F5344CB8AC3E}">
        <p14:creationId xmlns:p14="http://schemas.microsoft.com/office/powerpoint/2010/main" val="32802301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750"/>
                                        <p:tgtEl>
                                          <p:spTgt spid="64"/>
                                        </p:tgtEl>
                                      </p:cBhvr>
                                    </p:animEffect>
                                    <p:anim calcmode="lin" valueType="num">
                                      <p:cBhvr>
                                        <p:cTn id="8" dur="750" fill="hold"/>
                                        <p:tgtEl>
                                          <p:spTgt spid="64"/>
                                        </p:tgtEl>
                                        <p:attrNameLst>
                                          <p:attrName>ppt_x</p:attrName>
                                        </p:attrNameLst>
                                      </p:cBhvr>
                                      <p:tavLst>
                                        <p:tav tm="0">
                                          <p:val>
                                            <p:strVal val="#ppt_x"/>
                                          </p:val>
                                        </p:tav>
                                        <p:tav tm="100000">
                                          <p:val>
                                            <p:strVal val="#ppt_x"/>
                                          </p:val>
                                        </p:tav>
                                      </p:tavLst>
                                    </p:anim>
                                    <p:anim calcmode="lin" valueType="num">
                                      <p:cBhvr>
                                        <p:cTn id="9" dur="675" decel="100000" fill="hold"/>
                                        <p:tgtEl>
                                          <p:spTgt spid="64"/>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64"/>
                                        </p:tgtEl>
                                        <p:attrNameLst>
                                          <p:attrName>ppt_y</p:attrName>
                                        </p:attrNameLst>
                                      </p:cBhvr>
                                      <p:tavLst>
                                        <p:tav tm="0">
                                          <p:val>
                                            <p:strVal val="#ppt_y-.03"/>
                                          </p:val>
                                        </p:tav>
                                        <p:tav tm="100000">
                                          <p:val>
                                            <p:strVal val="#ppt_y"/>
                                          </p:val>
                                        </p:tav>
                                      </p:tavLst>
                                    </p:anim>
                                  </p:childTnLst>
                                </p:cTn>
                              </p:par>
                            </p:childTnLst>
                          </p:cTn>
                        </p:par>
                        <p:par>
                          <p:cTn id="11" fill="hold">
                            <p:stCondLst>
                              <p:cond delay="750"/>
                            </p:stCondLst>
                            <p:childTnLst>
                              <p:par>
                                <p:cTn id="12" presetID="22" presetClass="entr" presetSubtype="1" fill="hold" grpId="0" nodeType="afterEffect">
                                  <p:stCondLst>
                                    <p:cond delay="0"/>
                                  </p:stCondLst>
                                  <p:childTnLst>
                                    <p:set>
                                      <p:cBhvr>
                                        <p:cTn id="13" dur="1" fill="hold">
                                          <p:stCondLst>
                                            <p:cond delay="0"/>
                                          </p:stCondLst>
                                        </p:cTn>
                                        <p:tgtEl>
                                          <p:spTgt spid="67"/>
                                        </p:tgtEl>
                                        <p:attrNameLst>
                                          <p:attrName>style.visibility</p:attrName>
                                        </p:attrNameLst>
                                      </p:cBhvr>
                                      <p:to>
                                        <p:strVal val="visible"/>
                                      </p:to>
                                    </p:set>
                                    <p:animEffect transition="in" filter="wipe(up)">
                                      <p:cBhvr>
                                        <p:cTn id="14" dur="500"/>
                                        <p:tgtEl>
                                          <p:spTgt spid="67"/>
                                        </p:tgtEl>
                                      </p:cBhvr>
                                    </p:animEffect>
                                  </p:childTnLst>
                                </p:cTn>
                              </p:par>
                            </p:childTnLst>
                          </p:cTn>
                        </p:par>
                        <p:par>
                          <p:cTn id="15" fill="hold">
                            <p:stCondLst>
                              <p:cond delay="1250"/>
                            </p:stCondLst>
                            <p:childTnLst>
                              <p:par>
                                <p:cTn id="16" presetID="37" presetClass="entr" presetSubtype="0" fill="hold" nodeType="afterEffect">
                                  <p:stCondLst>
                                    <p:cond delay="0"/>
                                  </p:stCondLst>
                                  <p:childTnLst>
                                    <p:set>
                                      <p:cBhvr>
                                        <p:cTn id="17" dur="1" fill="hold">
                                          <p:stCondLst>
                                            <p:cond delay="0"/>
                                          </p:stCondLst>
                                        </p:cTn>
                                        <p:tgtEl>
                                          <p:spTgt spid="68"/>
                                        </p:tgtEl>
                                        <p:attrNameLst>
                                          <p:attrName>style.visibility</p:attrName>
                                        </p:attrNameLst>
                                      </p:cBhvr>
                                      <p:to>
                                        <p:strVal val="visible"/>
                                      </p:to>
                                    </p:set>
                                    <p:animEffect transition="in" filter="fade">
                                      <p:cBhvr>
                                        <p:cTn id="18" dur="750"/>
                                        <p:tgtEl>
                                          <p:spTgt spid="68"/>
                                        </p:tgtEl>
                                      </p:cBhvr>
                                    </p:animEffect>
                                    <p:anim calcmode="lin" valueType="num">
                                      <p:cBhvr>
                                        <p:cTn id="19" dur="750" fill="hold"/>
                                        <p:tgtEl>
                                          <p:spTgt spid="68"/>
                                        </p:tgtEl>
                                        <p:attrNameLst>
                                          <p:attrName>ppt_x</p:attrName>
                                        </p:attrNameLst>
                                      </p:cBhvr>
                                      <p:tavLst>
                                        <p:tav tm="0">
                                          <p:val>
                                            <p:strVal val="#ppt_x"/>
                                          </p:val>
                                        </p:tav>
                                        <p:tav tm="100000">
                                          <p:val>
                                            <p:strVal val="#ppt_x"/>
                                          </p:val>
                                        </p:tav>
                                      </p:tavLst>
                                    </p:anim>
                                    <p:anim calcmode="lin" valueType="num">
                                      <p:cBhvr>
                                        <p:cTn id="20" dur="675" decel="100000" fill="hold"/>
                                        <p:tgtEl>
                                          <p:spTgt spid="68"/>
                                        </p:tgtEl>
                                        <p:attrNameLst>
                                          <p:attrName>ppt_y</p:attrName>
                                        </p:attrNameLst>
                                      </p:cBhvr>
                                      <p:tavLst>
                                        <p:tav tm="0">
                                          <p:val>
                                            <p:strVal val="#ppt_y+1"/>
                                          </p:val>
                                        </p:tav>
                                        <p:tav tm="100000">
                                          <p:val>
                                            <p:strVal val="#ppt_y-.03"/>
                                          </p:val>
                                        </p:tav>
                                      </p:tavLst>
                                    </p:anim>
                                    <p:anim calcmode="lin" valueType="num">
                                      <p:cBhvr>
                                        <p:cTn id="21" dur="75" accel="100000" fill="hold">
                                          <p:stCondLst>
                                            <p:cond delay="675"/>
                                          </p:stCondLst>
                                        </p:cTn>
                                        <p:tgtEl>
                                          <p:spTgt spid="68"/>
                                        </p:tgtEl>
                                        <p:attrNameLst>
                                          <p:attrName>ppt_y</p:attrName>
                                        </p:attrNameLst>
                                      </p:cBhvr>
                                      <p:tavLst>
                                        <p:tav tm="0">
                                          <p:val>
                                            <p:strVal val="#ppt_y-.03"/>
                                          </p:val>
                                        </p:tav>
                                        <p:tav tm="100000">
                                          <p:val>
                                            <p:strVal val="#ppt_y"/>
                                          </p:val>
                                        </p:tav>
                                      </p:tavLst>
                                    </p:anim>
                                  </p:childTnLst>
                                </p:cTn>
                              </p:par>
                            </p:childTnLst>
                          </p:cTn>
                        </p:par>
                        <p:par>
                          <p:cTn id="22" fill="hold">
                            <p:stCondLst>
                              <p:cond delay="2000"/>
                            </p:stCondLst>
                            <p:childTnLst>
                              <p:par>
                                <p:cTn id="23" presetID="22" presetClass="entr" presetSubtype="1" fill="hold" grpId="0" nodeType="afterEffect">
                                  <p:stCondLst>
                                    <p:cond delay="0"/>
                                  </p:stCondLst>
                                  <p:childTnLst>
                                    <p:set>
                                      <p:cBhvr>
                                        <p:cTn id="24" dur="1" fill="hold">
                                          <p:stCondLst>
                                            <p:cond delay="0"/>
                                          </p:stCondLst>
                                        </p:cTn>
                                        <p:tgtEl>
                                          <p:spTgt spid="71"/>
                                        </p:tgtEl>
                                        <p:attrNameLst>
                                          <p:attrName>style.visibility</p:attrName>
                                        </p:attrNameLst>
                                      </p:cBhvr>
                                      <p:to>
                                        <p:strVal val="visible"/>
                                      </p:to>
                                    </p:set>
                                    <p:animEffect transition="in" filter="wipe(up)">
                                      <p:cBhvr>
                                        <p:cTn id="25"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7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PA_chenying0907 7"/>
          <p:cNvGrpSpPr/>
          <p:nvPr>
            <p:custDataLst>
              <p:tags r:id="rId1"/>
            </p:custDataLst>
          </p:nvPr>
        </p:nvGrpSpPr>
        <p:grpSpPr>
          <a:xfrm>
            <a:off x="282804" y="1876061"/>
            <a:ext cx="5049097" cy="3456384"/>
            <a:chOff x="1096807" y="771550"/>
            <a:chExt cx="6911261" cy="3633873"/>
          </a:xfrm>
        </p:grpSpPr>
        <p:sp>
          <p:nvSpPr>
            <p:cNvPr id="4" name="椭圆 31"/>
            <p:cNvSpPr/>
            <p:nvPr/>
          </p:nvSpPr>
          <p:spPr>
            <a:xfrm rot="5400000">
              <a:off x="2841734" y="-760912"/>
              <a:ext cx="3421408" cy="6911261"/>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0" fmla="*/ 128078 w 687378"/>
                <a:gd name="connsiteY0" fmla="*/ 58090 h 647015"/>
                <a:gd name="connsiteX1" fmla="*/ 571432 w 687378"/>
                <a:gd name="connsiteY1" fmla="*/ 16673 h 647015"/>
                <a:gd name="connsiteX2" fmla="*/ 659670 w 687378"/>
                <a:gd name="connsiteY2" fmla="*/ 330492 h 647015"/>
                <a:gd name="connsiteX3" fmla="*/ 331423 w 687378"/>
                <a:gd name="connsiteY3" fmla="*/ 647015 h 647015"/>
                <a:gd name="connsiteX4" fmla="*/ 3176 w 687378"/>
                <a:gd name="connsiteY4" fmla="*/ 330492 h 647015"/>
                <a:gd name="connsiteX5" fmla="*/ 62645 w 687378"/>
                <a:gd name="connsiteY5" fmla="*/ 127576 h 647015"/>
                <a:gd name="connsiteX0" fmla="*/ 128078 w 677145"/>
                <a:gd name="connsiteY0" fmla="*/ 58090 h 663933"/>
                <a:gd name="connsiteX1" fmla="*/ 571432 w 677145"/>
                <a:gd name="connsiteY1" fmla="*/ 16673 h 663933"/>
                <a:gd name="connsiteX2" fmla="*/ 659670 w 677145"/>
                <a:gd name="connsiteY2" fmla="*/ 330492 h 663933"/>
                <a:gd name="connsiteX3" fmla="*/ 559815 w 677145"/>
                <a:gd name="connsiteY3" fmla="*/ 663933 h 663933"/>
                <a:gd name="connsiteX4" fmla="*/ 3176 w 677145"/>
                <a:gd name="connsiteY4" fmla="*/ 330492 h 663933"/>
                <a:gd name="connsiteX5" fmla="*/ 62645 w 677145"/>
                <a:gd name="connsiteY5" fmla="*/ 127576 h 663933"/>
                <a:gd name="connsiteX0" fmla="*/ 101940 w 644966"/>
                <a:gd name="connsiteY0" fmla="*/ 58090 h 685888"/>
                <a:gd name="connsiteX1" fmla="*/ 545294 w 644966"/>
                <a:gd name="connsiteY1" fmla="*/ 16673 h 685888"/>
                <a:gd name="connsiteX2" fmla="*/ 633532 w 644966"/>
                <a:gd name="connsiteY2" fmla="*/ 330492 h 685888"/>
                <a:gd name="connsiteX3" fmla="*/ 533677 w 644966"/>
                <a:gd name="connsiteY3" fmla="*/ 663933 h 685888"/>
                <a:gd name="connsiteX4" fmla="*/ 10874 w 644966"/>
                <a:gd name="connsiteY4" fmla="*/ 575801 h 685888"/>
                <a:gd name="connsiteX5" fmla="*/ 36507 w 644966"/>
                <a:gd name="connsiteY5" fmla="*/ 127576 h 685888"/>
                <a:gd name="connsiteX0" fmla="*/ 101940 w 642626"/>
                <a:gd name="connsiteY0" fmla="*/ 58090 h 654766"/>
                <a:gd name="connsiteX1" fmla="*/ 545294 w 642626"/>
                <a:gd name="connsiteY1" fmla="*/ 16673 h 654766"/>
                <a:gd name="connsiteX2" fmla="*/ 633532 w 642626"/>
                <a:gd name="connsiteY2" fmla="*/ 330492 h 654766"/>
                <a:gd name="connsiteX3" fmla="*/ 567513 w 642626"/>
                <a:gd name="connsiteY3" fmla="*/ 613179 h 654766"/>
                <a:gd name="connsiteX4" fmla="*/ 10874 w 642626"/>
                <a:gd name="connsiteY4" fmla="*/ 575801 h 654766"/>
                <a:gd name="connsiteX5" fmla="*/ 36507 w 642626"/>
                <a:gd name="connsiteY5" fmla="*/ 127576 h 654766"/>
                <a:gd name="connsiteX0" fmla="*/ 101940 w 642626"/>
                <a:gd name="connsiteY0" fmla="*/ 30477 h 627153"/>
                <a:gd name="connsiteX1" fmla="*/ 545294 w 642626"/>
                <a:gd name="connsiteY1" fmla="*/ 31354 h 627153"/>
                <a:gd name="connsiteX2" fmla="*/ 633532 w 642626"/>
                <a:gd name="connsiteY2" fmla="*/ 302879 h 627153"/>
                <a:gd name="connsiteX3" fmla="*/ 567513 w 642626"/>
                <a:gd name="connsiteY3" fmla="*/ 585566 h 627153"/>
                <a:gd name="connsiteX4" fmla="*/ 10874 w 642626"/>
                <a:gd name="connsiteY4" fmla="*/ 548188 h 627153"/>
                <a:gd name="connsiteX5" fmla="*/ 36507 w 642626"/>
                <a:gd name="connsiteY5" fmla="*/ 99963 h 627153"/>
                <a:gd name="connsiteX0" fmla="*/ 101940 w 641803"/>
                <a:gd name="connsiteY0" fmla="*/ 32533 h 629209"/>
                <a:gd name="connsiteX1" fmla="*/ 545294 w 641803"/>
                <a:gd name="connsiteY1" fmla="*/ 33410 h 629209"/>
                <a:gd name="connsiteX2" fmla="*/ 633532 w 641803"/>
                <a:gd name="connsiteY2" fmla="*/ 304935 h 629209"/>
                <a:gd name="connsiteX3" fmla="*/ 567513 w 641803"/>
                <a:gd name="connsiteY3" fmla="*/ 587622 h 629209"/>
                <a:gd name="connsiteX4" fmla="*/ 10874 w 641803"/>
                <a:gd name="connsiteY4" fmla="*/ 550244 h 629209"/>
                <a:gd name="connsiteX5" fmla="*/ 36507 w 641803"/>
                <a:gd name="connsiteY5" fmla="*/ 102019 h 629209"/>
                <a:gd name="connsiteX0" fmla="*/ 93785 w 633648"/>
                <a:gd name="connsiteY0" fmla="*/ 32533 h 629209"/>
                <a:gd name="connsiteX1" fmla="*/ 537139 w 633648"/>
                <a:gd name="connsiteY1" fmla="*/ 33410 h 629209"/>
                <a:gd name="connsiteX2" fmla="*/ 625377 w 633648"/>
                <a:gd name="connsiteY2" fmla="*/ 304935 h 629209"/>
                <a:gd name="connsiteX3" fmla="*/ 559358 w 633648"/>
                <a:gd name="connsiteY3" fmla="*/ 587622 h 629209"/>
                <a:gd name="connsiteX4" fmla="*/ 2719 w 633648"/>
                <a:gd name="connsiteY4" fmla="*/ 550244 h 629209"/>
                <a:gd name="connsiteX5" fmla="*/ 28352 w 633648"/>
                <a:gd name="connsiteY5" fmla="*/ 102019 h 629209"/>
                <a:gd name="connsiteX0" fmla="*/ 103603 w 643466"/>
                <a:gd name="connsiteY0" fmla="*/ 32533 h 629209"/>
                <a:gd name="connsiteX1" fmla="*/ 546957 w 643466"/>
                <a:gd name="connsiteY1" fmla="*/ 33410 h 629209"/>
                <a:gd name="connsiteX2" fmla="*/ 635195 w 643466"/>
                <a:gd name="connsiteY2" fmla="*/ 304935 h 629209"/>
                <a:gd name="connsiteX3" fmla="*/ 569176 w 643466"/>
                <a:gd name="connsiteY3" fmla="*/ 587622 h 629209"/>
                <a:gd name="connsiteX4" fmla="*/ 12537 w 643466"/>
                <a:gd name="connsiteY4" fmla="*/ 550244 h 629209"/>
                <a:gd name="connsiteX5" fmla="*/ 4334 w 643466"/>
                <a:gd name="connsiteY5" fmla="*/ 102019 h 629209"/>
                <a:gd name="connsiteX0" fmla="*/ 103603 w 643466"/>
                <a:gd name="connsiteY0" fmla="*/ 32533 h 613248"/>
                <a:gd name="connsiteX1" fmla="*/ 546957 w 643466"/>
                <a:gd name="connsiteY1" fmla="*/ 33410 h 613248"/>
                <a:gd name="connsiteX2" fmla="*/ 635195 w 643466"/>
                <a:gd name="connsiteY2" fmla="*/ 304935 h 613248"/>
                <a:gd name="connsiteX3" fmla="*/ 569176 w 643466"/>
                <a:gd name="connsiteY3" fmla="*/ 587622 h 613248"/>
                <a:gd name="connsiteX4" fmla="*/ 12537 w 643466"/>
                <a:gd name="connsiteY4" fmla="*/ 518643 h 613248"/>
                <a:gd name="connsiteX5" fmla="*/ 4334 w 643466"/>
                <a:gd name="connsiteY5" fmla="*/ 102019 h 613248"/>
                <a:gd name="connsiteX0" fmla="*/ 103603 w 622280"/>
                <a:gd name="connsiteY0" fmla="*/ 51723 h 632438"/>
                <a:gd name="connsiteX1" fmla="*/ 546957 w 622280"/>
                <a:gd name="connsiteY1" fmla="*/ 52600 h 632438"/>
                <a:gd name="connsiteX2" fmla="*/ 569176 w 622280"/>
                <a:gd name="connsiteY2" fmla="*/ 606812 h 632438"/>
                <a:gd name="connsiteX3" fmla="*/ 12537 w 622280"/>
                <a:gd name="connsiteY3" fmla="*/ 537833 h 632438"/>
                <a:gd name="connsiteX4" fmla="*/ 4334 w 622280"/>
                <a:gd name="connsiteY4" fmla="*/ 121209 h 632438"/>
                <a:gd name="connsiteX0" fmla="*/ 103603 w 640916"/>
                <a:gd name="connsiteY0" fmla="*/ 51277 h 628066"/>
                <a:gd name="connsiteX1" fmla="*/ 546957 w 640916"/>
                <a:gd name="connsiteY1" fmla="*/ 52154 h 628066"/>
                <a:gd name="connsiteX2" fmla="*/ 595444 w 640916"/>
                <a:gd name="connsiteY2" fmla="*/ 600046 h 628066"/>
                <a:gd name="connsiteX3" fmla="*/ 12537 w 640916"/>
                <a:gd name="connsiteY3" fmla="*/ 537387 h 628066"/>
                <a:gd name="connsiteX4" fmla="*/ 4334 w 640916"/>
                <a:gd name="connsiteY4" fmla="*/ 120763 h 628066"/>
                <a:gd name="connsiteX0" fmla="*/ 103603 w 629940"/>
                <a:gd name="connsiteY0" fmla="*/ 26437 h 603226"/>
                <a:gd name="connsiteX1" fmla="*/ 546957 w 629940"/>
                <a:gd name="connsiteY1" fmla="*/ 27314 h 603226"/>
                <a:gd name="connsiteX2" fmla="*/ 595444 w 629940"/>
                <a:gd name="connsiteY2" fmla="*/ 575206 h 603226"/>
                <a:gd name="connsiteX3" fmla="*/ 12537 w 629940"/>
                <a:gd name="connsiteY3" fmla="*/ 512547 h 603226"/>
                <a:gd name="connsiteX4" fmla="*/ 4334 w 629940"/>
                <a:gd name="connsiteY4" fmla="*/ 95923 h 603226"/>
                <a:gd name="connsiteX0" fmla="*/ 103603 w 651443"/>
                <a:gd name="connsiteY0" fmla="*/ 20041 h 614843"/>
                <a:gd name="connsiteX1" fmla="*/ 608249 w 651443"/>
                <a:gd name="connsiteY1" fmla="*/ 39879 h 614843"/>
                <a:gd name="connsiteX2" fmla="*/ 595444 w 651443"/>
                <a:gd name="connsiteY2" fmla="*/ 568810 h 614843"/>
                <a:gd name="connsiteX3" fmla="*/ 12537 w 651443"/>
                <a:gd name="connsiteY3" fmla="*/ 506151 h 614843"/>
                <a:gd name="connsiteX4" fmla="*/ 4334 w 651443"/>
                <a:gd name="connsiteY4" fmla="*/ 89527 h 614843"/>
                <a:gd name="connsiteX0" fmla="*/ 103603 w 640788"/>
                <a:gd name="connsiteY0" fmla="*/ 20041 h 614843"/>
                <a:gd name="connsiteX1" fmla="*/ 581981 w 640788"/>
                <a:gd name="connsiteY1" fmla="*/ 39879 h 614843"/>
                <a:gd name="connsiteX2" fmla="*/ 595444 w 640788"/>
                <a:gd name="connsiteY2" fmla="*/ 568810 h 614843"/>
                <a:gd name="connsiteX3" fmla="*/ 12537 w 640788"/>
                <a:gd name="connsiteY3" fmla="*/ 506151 h 614843"/>
                <a:gd name="connsiteX4" fmla="*/ 4334 w 640788"/>
                <a:gd name="connsiteY4" fmla="*/ 89527 h 614843"/>
                <a:gd name="connsiteX0" fmla="*/ 103603 w 673655"/>
                <a:gd name="connsiteY0" fmla="*/ 38763 h 618146"/>
                <a:gd name="connsiteX1" fmla="*/ 581981 w 673655"/>
                <a:gd name="connsiteY1" fmla="*/ 58601 h 618146"/>
                <a:gd name="connsiteX2" fmla="*/ 621713 w 673655"/>
                <a:gd name="connsiteY2" fmla="*/ 562250 h 618146"/>
                <a:gd name="connsiteX3" fmla="*/ 12537 w 673655"/>
                <a:gd name="connsiteY3" fmla="*/ 524873 h 618146"/>
                <a:gd name="connsiteX4" fmla="*/ 4334 w 673655"/>
                <a:gd name="connsiteY4" fmla="*/ 108249 h 618146"/>
                <a:gd name="connsiteX0" fmla="*/ 103603 w 654750"/>
                <a:gd name="connsiteY0" fmla="*/ 38763 h 605787"/>
                <a:gd name="connsiteX1" fmla="*/ 581981 w 654750"/>
                <a:gd name="connsiteY1" fmla="*/ 58601 h 605787"/>
                <a:gd name="connsiteX2" fmla="*/ 621713 w 654750"/>
                <a:gd name="connsiteY2" fmla="*/ 562250 h 605787"/>
                <a:gd name="connsiteX3" fmla="*/ 12537 w 654750"/>
                <a:gd name="connsiteY3" fmla="*/ 524873 h 605787"/>
                <a:gd name="connsiteX4" fmla="*/ 4334 w 654750"/>
                <a:gd name="connsiteY4" fmla="*/ 108249 h 605787"/>
                <a:gd name="connsiteX0" fmla="*/ 103603 w 643734"/>
                <a:gd name="connsiteY0" fmla="*/ 31800 h 598824"/>
                <a:gd name="connsiteX1" fmla="*/ 581981 w 643734"/>
                <a:gd name="connsiteY1" fmla="*/ 51638 h 598824"/>
                <a:gd name="connsiteX2" fmla="*/ 621713 w 643734"/>
                <a:gd name="connsiteY2" fmla="*/ 555287 h 598824"/>
                <a:gd name="connsiteX3" fmla="*/ 12537 w 643734"/>
                <a:gd name="connsiteY3" fmla="*/ 517910 h 598824"/>
                <a:gd name="connsiteX4" fmla="*/ 4334 w 643734"/>
                <a:gd name="connsiteY4" fmla="*/ 101286 h 598824"/>
                <a:gd name="connsiteX0" fmla="*/ 103603 w 643734"/>
                <a:gd name="connsiteY0" fmla="*/ 24551 h 591575"/>
                <a:gd name="connsiteX1" fmla="*/ 581981 w 643734"/>
                <a:gd name="connsiteY1" fmla="*/ 44389 h 591575"/>
                <a:gd name="connsiteX2" fmla="*/ 621713 w 643734"/>
                <a:gd name="connsiteY2" fmla="*/ 548038 h 591575"/>
                <a:gd name="connsiteX3" fmla="*/ 12537 w 643734"/>
                <a:gd name="connsiteY3" fmla="*/ 510661 h 591575"/>
                <a:gd name="connsiteX4" fmla="*/ 4334 w 643734"/>
                <a:gd name="connsiteY4" fmla="*/ 94037 h 591575"/>
                <a:gd name="connsiteX0" fmla="*/ 103603 w 643734"/>
                <a:gd name="connsiteY0" fmla="*/ 20135 h 587159"/>
                <a:gd name="connsiteX1" fmla="*/ 581981 w 643734"/>
                <a:gd name="connsiteY1" fmla="*/ 39973 h 587159"/>
                <a:gd name="connsiteX2" fmla="*/ 621713 w 643734"/>
                <a:gd name="connsiteY2" fmla="*/ 543622 h 587159"/>
                <a:gd name="connsiteX3" fmla="*/ 12537 w 643734"/>
                <a:gd name="connsiteY3" fmla="*/ 506245 h 587159"/>
                <a:gd name="connsiteX4" fmla="*/ 4334 w 643734"/>
                <a:gd name="connsiteY4" fmla="*/ 89621 h 587159"/>
                <a:gd name="connsiteX0" fmla="*/ 51067 w 657504"/>
                <a:gd name="connsiteY0" fmla="*/ 31623 h 592327"/>
                <a:gd name="connsiteX1" fmla="*/ 581981 w 657504"/>
                <a:gd name="connsiteY1" fmla="*/ 45141 h 592327"/>
                <a:gd name="connsiteX2" fmla="*/ 621713 w 657504"/>
                <a:gd name="connsiteY2" fmla="*/ 548790 h 592327"/>
                <a:gd name="connsiteX3" fmla="*/ 12537 w 657504"/>
                <a:gd name="connsiteY3" fmla="*/ 511413 h 592327"/>
                <a:gd name="connsiteX4" fmla="*/ 4334 w 657504"/>
                <a:gd name="connsiteY4" fmla="*/ 94789 h 592327"/>
                <a:gd name="connsiteX0" fmla="*/ 51067 w 676118"/>
                <a:gd name="connsiteY0" fmla="*/ 31623 h 604686"/>
                <a:gd name="connsiteX1" fmla="*/ 581981 w 676118"/>
                <a:gd name="connsiteY1" fmla="*/ 45141 h 604686"/>
                <a:gd name="connsiteX2" fmla="*/ 621713 w 676118"/>
                <a:gd name="connsiteY2" fmla="*/ 548790 h 604686"/>
                <a:gd name="connsiteX3" fmla="*/ 12537 w 676118"/>
                <a:gd name="connsiteY3" fmla="*/ 511413 h 604686"/>
                <a:gd name="connsiteX4" fmla="*/ 4334 w 676118"/>
                <a:gd name="connsiteY4" fmla="*/ 94789 h 604686"/>
                <a:gd name="connsiteX0" fmla="*/ 51067 w 659741"/>
                <a:gd name="connsiteY0" fmla="*/ 18182 h 591245"/>
                <a:gd name="connsiteX1" fmla="*/ 581981 w 659741"/>
                <a:gd name="connsiteY1" fmla="*/ 31700 h 591245"/>
                <a:gd name="connsiteX2" fmla="*/ 621713 w 659741"/>
                <a:gd name="connsiteY2" fmla="*/ 535349 h 591245"/>
                <a:gd name="connsiteX3" fmla="*/ 12537 w 659741"/>
                <a:gd name="connsiteY3" fmla="*/ 497972 h 591245"/>
                <a:gd name="connsiteX4" fmla="*/ 4334 w 659741"/>
                <a:gd name="connsiteY4" fmla="*/ 81348 h 591245"/>
                <a:gd name="connsiteX0" fmla="*/ 51067 w 671131"/>
                <a:gd name="connsiteY0" fmla="*/ 18182 h 591245"/>
                <a:gd name="connsiteX1" fmla="*/ 617005 w 671131"/>
                <a:gd name="connsiteY1" fmla="*/ 31700 h 591245"/>
                <a:gd name="connsiteX2" fmla="*/ 621713 w 671131"/>
                <a:gd name="connsiteY2" fmla="*/ 535349 h 591245"/>
                <a:gd name="connsiteX3" fmla="*/ 12537 w 671131"/>
                <a:gd name="connsiteY3" fmla="*/ 497972 h 591245"/>
                <a:gd name="connsiteX4" fmla="*/ 4334 w 671131"/>
                <a:gd name="connsiteY4" fmla="*/ 81348 h 591245"/>
                <a:gd name="connsiteX0" fmla="*/ 51067 w 648099"/>
                <a:gd name="connsiteY0" fmla="*/ 18182 h 578886"/>
                <a:gd name="connsiteX1" fmla="*/ 617005 w 648099"/>
                <a:gd name="connsiteY1" fmla="*/ 31700 h 578886"/>
                <a:gd name="connsiteX2" fmla="*/ 621713 w 648099"/>
                <a:gd name="connsiteY2" fmla="*/ 535349 h 578886"/>
                <a:gd name="connsiteX3" fmla="*/ 12537 w 648099"/>
                <a:gd name="connsiteY3" fmla="*/ 497972 h 578886"/>
                <a:gd name="connsiteX4" fmla="*/ 4334 w 648099"/>
                <a:gd name="connsiteY4" fmla="*/ 81348 h 578886"/>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 name="connsiteX5" fmla="*/ 51067 w 648099"/>
                <a:gd name="connsiteY5" fmla="*/ 18182 h 565791"/>
                <a:gd name="connsiteX0" fmla="*/ 95107 w 692139"/>
                <a:gd name="connsiteY0" fmla="*/ 44563 h 592172"/>
                <a:gd name="connsiteX1" fmla="*/ 661045 w 692139"/>
                <a:gd name="connsiteY1" fmla="*/ 58081 h 592172"/>
                <a:gd name="connsiteX2" fmla="*/ 665753 w 692139"/>
                <a:gd name="connsiteY2" fmla="*/ 561730 h 592172"/>
                <a:gd name="connsiteX3" fmla="*/ 56577 w 692139"/>
                <a:gd name="connsiteY3" fmla="*/ 524353 h 592172"/>
                <a:gd name="connsiteX4" fmla="*/ 95107 w 692139"/>
                <a:gd name="connsiteY4" fmla="*/ 44563 h 592172"/>
                <a:gd name="connsiteX0" fmla="*/ 84274 w 726505"/>
                <a:gd name="connsiteY0" fmla="*/ 51300 h 608352"/>
                <a:gd name="connsiteX1" fmla="*/ 668271 w 726505"/>
                <a:gd name="connsiteY1" fmla="*/ 74261 h 608352"/>
                <a:gd name="connsiteX2" fmla="*/ 672979 w 726505"/>
                <a:gd name="connsiteY2" fmla="*/ 577910 h 608352"/>
                <a:gd name="connsiteX3" fmla="*/ 63803 w 726505"/>
                <a:gd name="connsiteY3" fmla="*/ 540533 h 608352"/>
                <a:gd name="connsiteX4" fmla="*/ 84274 w 726505"/>
                <a:gd name="connsiteY4" fmla="*/ 51300 h 608352"/>
                <a:gd name="connsiteX0" fmla="*/ 84274 w 726505"/>
                <a:gd name="connsiteY0" fmla="*/ 51300 h 608352"/>
                <a:gd name="connsiteX1" fmla="*/ 668271 w 726505"/>
                <a:gd name="connsiteY1" fmla="*/ 74261 h 608352"/>
                <a:gd name="connsiteX2" fmla="*/ 672979 w 726505"/>
                <a:gd name="connsiteY2" fmla="*/ 577910 h 608352"/>
                <a:gd name="connsiteX3" fmla="*/ 63803 w 726505"/>
                <a:gd name="connsiteY3" fmla="*/ 540533 h 608352"/>
                <a:gd name="connsiteX4" fmla="*/ 84274 w 726505"/>
                <a:gd name="connsiteY4" fmla="*/ 51300 h 608352"/>
                <a:gd name="connsiteX0" fmla="*/ 84274 w 726505"/>
                <a:gd name="connsiteY0" fmla="*/ 25592 h 582644"/>
                <a:gd name="connsiteX1" fmla="*/ 668271 w 726505"/>
                <a:gd name="connsiteY1" fmla="*/ 48553 h 582644"/>
                <a:gd name="connsiteX2" fmla="*/ 672979 w 726505"/>
                <a:gd name="connsiteY2" fmla="*/ 552202 h 582644"/>
                <a:gd name="connsiteX3" fmla="*/ 63803 w 726505"/>
                <a:gd name="connsiteY3" fmla="*/ 514825 h 582644"/>
                <a:gd name="connsiteX4" fmla="*/ 84274 w 726505"/>
                <a:gd name="connsiteY4" fmla="*/ 25592 h 582644"/>
                <a:gd name="connsiteX0" fmla="*/ 84274 w 726505"/>
                <a:gd name="connsiteY0" fmla="*/ 25592 h 582644"/>
                <a:gd name="connsiteX1" fmla="*/ 668271 w 726505"/>
                <a:gd name="connsiteY1" fmla="*/ 48553 h 582644"/>
                <a:gd name="connsiteX2" fmla="*/ 672979 w 726505"/>
                <a:gd name="connsiteY2" fmla="*/ 552202 h 582644"/>
                <a:gd name="connsiteX3" fmla="*/ 63803 w 726505"/>
                <a:gd name="connsiteY3" fmla="*/ 514825 h 582644"/>
                <a:gd name="connsiteX4" fmla="*/ 84274 w 726505"/>
                <a:gd name="connsiteY4" fmla="*/ 25592 h 582644"/>
                <a:gd name="connsiteX0" fmla="*/ 84274 w 726505"/>
                <a:gd name="connsiteY0" fmla="*/ 10474 h 567526"/>
                <a:gd name="connsiteX1" fmla="*/ 668271 w 726505"/>
                <a:gd name="connsiteY1" fmla="*/ 33435 h 567526"/>
                <a:gd name="connsiteX2" fmla="*/ 672979 w 726505"/>
                <a:gd name="connsiteY2" fmla="*/ 537084 h 567526"/>
                <a:gd name="connsiteX3" fmla="*/ 63803 w 726505"/>
                <a:gd name="connsiteY3" fmla="*/ 499707 h 567526"/>
                <a:gd name="connsiteX4" fmla="*/ 84274 w 726505"/>
                <a:gd name="connsiteY4" fmla="*/ 10474 h 567526"/>
                <a:gd name="connsiteX0" fmla="*/ 84274 w 747243"/>
                <a:gd name="connsiteY0" fmla="*/ 23576 h 595793"/>
                <a:gd name="connsiteX1" fmla="*/ 671883 w 747243"/>
                <a:gd name="connsiteY1" fmla="*/ 24503 h 595793"/>
                <a:gd name="connsiteX2" fmla="*/ 672979 w 747243"/>
                <a:gd name="connsiteY2" fmla="*/ 550186 h 595793"/>
                <a:gd name="connsiteX3" fmla="*/ 63803 w 747243"/>
                <a:gd name="connsiteY3" fmla="*/ 512809 h 595793"/>
                <a:gd name="connsiteX4" fmla="*/ 84274 w 747243"/>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672979"/>
                <a:gd name="connsiteY0" fmla="*/ 23576 h 595793"/>
                <a:gd name="connsiteX1" fmla="*/ 671883 w 672979"/>
                <a:gd name="connsiteY1" fmla="*/ 24503 h 595793"/>
                <a:gd name="connsiteX2" fmla="*/ 672979 w 672979"/>
                <a:gd name="connsiteY2" fmla="*/ 550186 h 595793"/>
                <a:gd name="connsiteX3" fmla="*/ 63803 w 672979"/>
                <a:gd name="connsiteY3" fmla="*/ 512809 h 595793"/>
                <a:gd name="connsiteX4" fmla="*/ 84274 w 672979"/>
                <a:gd name="connsiteY4" fmla="*/ 23576 h 595793"/>
                <a:gd name="connsiteX0" fmla="*/ 84274 w 672979"/>
                <a:gd name="connsiteY0" fmla="*/ 23576 h 570495"/>
                <a:gd name="connsiteX1" fmla="*/ 671883 w 672979"/>
                <a:gd name="connsiteY1" fmla="*/ 24503 h 570495"/>
                <a:gd name="connsiteX2" fmla="*/ 672979 w 672979"/>
                <a:gd name="connsiteY2" fmla="*/ 550186 h 570495"/>
                <a:gd name="connsiteX3" fmla="*/ 63803 w 672979"/>
                <a:gd name="connsiteY3" fmla="*/ 512809 h 570495"/>
                <a:gd name="connsiteX4" fmla="*/ 84274 w 672979"/>
                <a:gd name="connsiteY4" fmla="*/ 23576 h 570495"/>
                <a:gd name="connsiteX0" fmla="*/ 84274 w 672979"/>
                <a:gd name="connsiteY0" fmla="*/ 23576 h 570495"/>
                <a:gd name="connsiteX1" fmla="*/ 671883 w 672979"/>
                <a:gd name="connsiteY1" fmla="*/ 24503 h 570495"/>
                <a:gd name="connsiteX2" fmla="*/ 672979 w 672979"/>
                <a:gd name="connsiteY2" fmla="*/ 550186 h 570495"/>
                <a:gd name="connsiteX3" fmla="*/ 63803 w 672979"/>
                <a:gd name="connsiteY3" fmla="*/ 512809 h 570495"/>
                <a:gd name="connsiteX4" fmla="*/ 84274 w 672979"/>
                <a:gd name="connsiteY4" fmla="*/ 23576 h 570495"/>
                <a:gd name="connsiteX0" fmla="*/ 84274 w 672979"/>
                <a:gd name="connsiteY0" fmla="*/ 23576 h 560608"/>
                <a:gd name="connsiteX1" fmla="*/ 671883 w 672979"/>
                <a:gd name="connsiteY1" fmla="*/ 24503 h 560608"/>
                <a:gd name="connsiteX2" fmla="*/ 672979 w 672979"/>
                <a:gd name="connsiteY2" fmla="*/ 550186 h 560608"/>
                <a:gd name="connsiteX3" fmla="*/ 63803 w 672979"/>
                <a:gd name="connsiteY3" fmla="*/ 512809 h 560608"/>
                <a:gd name="connsiteX4" fmla="*/ 84274 w 672979"/>
                <a:gd name="connsiteY4" fmla="*/ 23576 h 560608"/>
                <a:gd name="connsiteX0" fmla="*/ 84274 w 672979"/>
                <a:gd name="connsiteY0" fmla="*/ 23576 h 567351"/>
                <a:gd name="connsiteX1" fmla="*/ 671883 w 672979"/>
                <a:gd name="connsiteY1" fmla="*/ 24503 h 567351"/>
                <a:gd name="connsiteX2" fmla="*/ 672979 w 672979"/>
                <a:gd name="connsiteY2" fmla="*/ 550186 h 567351"/>
                <a:gd name="connsiteX3" fmla="*/ 63803 w 672979"/>
                <a:gd name="connsiteY3" fmla="*/ 512809 h 567351"/>
                <a:gd name="connsiteX4" fmla="*/ 84274 w 672979"/>
                <a:gd name="connsiteY4" fmla="*/ 23576 h 567351"/>
                <a:gd name="connsiteX0" fmla="*/ 72869 w 661574"/>
                <a:gd name="connsiteY0" fmla="*/ 23576 h 567351"/>
                <a:gd name="connsiteX1" fmla="*/ 660478 w 661574"/>
                <a:gd name="connsiteY1" fmla="*/ 24503 h 567351"/>
                <a:gd name="connsiteX2" fmla="*/ 661574 w 661574"/>
                <a:gd name="connsiteY2" fmla="*/ 550186 h 567351"/>
                <a:gd name="connsiteX3" fmla="*/ 52398 w 661574"/>
                <a:gd name="connsiteY3" fmla="*/ 512809 h 567351"/>
                <a:gd name="connsiteX4" fmla="*/ 72869 w 661574"/>
                <a:gd name="connsiteY4" fmla="*/ 23576 h 567351"/>
                <a:gd name="connsiteX0" fmla="*/ 72869 w 661574"/>
                <a:gd name="connsiteY0" fmla="*/ 13918 h 557693"/>
                <a:gd name="connsiteX1" fmla="*/ 660478 w 661574"/>
                <a:gd name="connsiteY1" fmla="*/ 14845 h 557693"/>
                <a:gd name="connsiteX2" fmla="*/ 661574 w 661574"/>
                <a:gd name="connsiteY2" fmla="*/ 540528 h 557693"/>
                <a:gd name="connsiteX3" fmla="*/ 52398 w 661574"/>
                <a:gd name="connsiteY3" fmla="*/ 503151 h 557693"/>
                <a:gd name="connsiteX4" fmla="*/ 72869 w 661574"/>
                <a:gd name="connsiteY4" fmla="*/ 13918 h 557693"/>
                <a:gd name="connsiteX0" fmla="*/ 84755 w 673460"/>
                <a:gd name="connsiteY0" fmla="*/ 13918 h 568883"/>
                <a:gd name="connsiteX1" fmla="*/ 672364 w 673460"/>
                <a:gd name="connsiteY1" fmla="*/ 14845 h 568883"/>
                <a:gd name="connsiteX2" fmla="*/ 673460 w 673460"/>
                <a:gd name="connsiteY2" fmla="*/ 540528 h 568883"/>
                <a:gd name="connsiteX3" fmla="*/ 43142 w 673460"/>
                <a:gd name="connsiteY3" fmla="*/ 525832 h 568883"/>
                <a:gd name="connsiteX4" fmla="*/ 84755 w 673460"/>
                <a:gd name="connsiteY4" fmla="*/ 13918 h 568883"/>
                <a:gd name="connsiteX0" fmla="*/ 84755 w 673460"/>
                <a:gd name="connsiteY0" fmla="*/ 13918 h 559604"/>
                <a:gd name="connsiteX1" fmla="*/ 672364 w 673460"/>
                <a:gd name="connsiteY1" fmla="*/ 14845 h 559604"/>
                <a:gd name="connsiteX2" fmla="*/ 673460 w 673460"/>
                <a:gd name="connsiteY2" fmla="*/ 540528 h 559604"/>
                <a:gd name="connsiteX3" fmla="*/ 43142 w 673460"/>
                <a:gd name="connsiteY3" fmla="*/ 525832 h 559604"/>
                <a:gd name="connsiteX4" fmla="*/ 84755 w 673460"/>
                <a:gd name="connsiteY4" fmla="*/ 13918 h 559604"/>
                <a:gd name="connsiteX0" fmla="*/ 84755 w 675575"/>
                <a:gd name="connsiteY0" fmla="*/ 13918 h 562548"/>
                <a:gd name="connsiteX1" fmla="*/ 672364 w 675575"/>
                <a:gd name="connsiteY1" fmla="*/ 14845 h 562548"/>
                <a:gd name="connsiteX2" fmla="*/ 675575 w 675575"/>
                <a:gd name="connsiteY2" fmla="*/ 545971 h 562548"/>
                <a:gd name="connsiteX3" fmla="*/ 43142 w 675575"/>
                <a:gd name="connsiteY3" fmla="*/ 525832 h 562548"/>
                <a:gd name="connsiteX4" fmla="*/ 84755 w 675575"/>
                <a:gd name="connsiteY4" fmla="*/ 13918 h 562548"/>
                <a:gd name="connsiteX0" fmla="*/ 84755 w 680821"/>
                <a:gd name="connsiteY0" fmla="*/ 13918 h 562548"/>
                <a:gd name="connsiteX1" fmla="*/ 680821 w 680821"/>
                <a:gd name="connsiteY1" fmla="*/ 14845 h 562548"/>
                <a:gd name="connsiteX2" fmla="*/ 675575 w 680821"/>
                <a:gd name="connsiteY2" fmla="*/ 545971 h 562548"/>
                <a:gd name="connsiteX3" fmla="*/ 43142 w 680821"/>
                <a:gd name="connsiteY3" fmla="*/ 525832 h 562548"/>
                <a:gd name="connsiteX4" fmla="*/ 84755 w 680821"/>
                <a:gd name="connsiteY4" fmla="*/ 13918 h 562548"/>
                <a:gd name="connsiteX0" fmla="*/ 72868 w 690076"/>
                <a:gd name="connsiteY0" fmla="*/ 20358 h 559916"/>
                <a:gd name="connsiteX1" fmla="*/ 690076 w 690076"/>
                <a:gd name="connsiteY1" fmla="*/ 12213 h 559916"/>
                <a:gd name="connsiteX2" fmla="*/ 684830 w 690076"/>
                <a:gd name="connsiteY2" fmla="*/ 543339 h 559916"/>
                <a:gd name="connsiteX3" fmla="*/ 52397 w 690076"/>
                <a:gd name="connsiteY3" fmla="*/ 523200 h 559916"/>
                <a:gd name="connsiteX4" fmla="*/ 72868 w 690076"/>
                <a:gd name="connsiteY4" fmla="*/ 20358 h 559916"/>
                <a:gd name="connsiteX0" fmla="*/ 72868 w 690076"/>
                <a:gd name="connsiteY0" fmla="*/ 22718 h 562276"/>
                <a:gd name="connsiteX1" fmla="*/ 690076 w 690076"/>
                <a:gd name="connsiteY1" fmla="*/ 14573 h 562276"/>
                <a:gd name="connsiteX2" fmla="*/ 684830 w 690076"/>
                <a:gd name="connsiteY2" fmla="*/ 545699 h 562276"/>
                <a:gd name="connsiteX3" fmla="*/ 52397 w 690076"/>
                <a:gd name="connsiteY3" fmla="*/ 525560 h 562276"/>
                <a:gd name="connsiteX4" fmla="*/ 72868 w 690076"/>
                <a:gd name="connsiteY4" fmla="*/ 22718 h 562276"/>
                <a:gd name="connsiteX0" fmla="*/ 59152 w 676360"/>
                <a:gd name="connsiteY0" fmla="*/ 22718 h 562276"/>
                <a:gd name="connsiteX1" fmla="*/ 676360 w 676360"/>
                <a:gd name="connsiteY1" fmla="*/ 14573 h 562276"/>
                <a:gd name="connsiteX2" fmla="*/ 671114 w 676360"/>
                <a:gd name="connsiteY2" fmla="*/ 545699 h 562276"/>
                <a:gd name="connsiteX3" fmla="*/ 38681 w 676360"/>
                <a:gd name="connsiteY3" fmla="*/ 525560 h 562276"/>
                <a:gd name="connsiteX4" fmla="*/ 103808 w 676360"/>
                <a:gd name="connsiteY4" fmla="*/ 279153 h 562276"/>
                <a:gd name="connsiteX5" fmla="*/ 59152 w 676360"/>
                <a:gd name="connsiteY5" fmla="*/ 22718 h 562276"/>
                <a:gd name="connsiteX0" fmla="*/ 41341 w 658549"/>
                <a:gd name="connsiteY0" fmla="*/ 22718 h 562276"/>
                <a:gd name="connsiteX1" fmla="*/ 658549 w 658549"/>
                <a:gd name="connsiteY1" fmla="*/ 14573 h 562276"/>
                <a:gd name="connsiteX2" fmla="*/ 653303 w 658549"/>
                <a:gd name="connsiteY2" fmla="*/ 545699 h 562276"/>
                <a:gd name="connsiteX3" fmla="*/ 20870 w 658549"/>
                <a:gd name="connsiteY3" fmla="*/ 525560 h 562276"/>
                <a:gd name="connsiteX4" fmla="*/ 85997 w 658549"/>
                <a:gd name="connsiteY4" fmla="*/ 279153 h 562276"/>
                <a:gd name="connsiteX5" fmla="*/ 41341 w 658549"/>
                <a:gd name="connsiteY5" fmla="*/ 22718 h 562276"/>
                <a:gd name="connsiteX0" fmla="*/ 23542 w 640750"/>
                <a:gd name="connsiteY0" fmla="*/ 22718 h 562276"/>
                <a:gd name="connsiteX1" fmla="*/ 640750 w 640750"/>
                <a:gd name="connsiteY1" fmla="*/ 14573 h 562276"/>
                <a:gd name="connsiteX2" fmla="*/ 635504 w 640750"/>
                <a:gd name="connsiteY2" fmla="*/ 545699 h 562276"/>
                <a:gd name="connsiteX3" fmla="*/ 3071 w 640750"/>
                <a:gd name="connsiteY3" fmla="*/ 525560 h 562276"/>
                <a:gd name="connsiteX4" fmla="*/ 68198 w 640750"/>
                <a:gd name="connsiteY4" fmla="*/ 279153 h 562276"/>
                <a:gd name="connsiteX5" fmla="*/ 23542 w 640750"/>
                <a:gd name="connsiteY5" fmla="*/ 22718 h 562276"/>
                <a:gd name="connsiteX0" fmla="*/ 24044 w 641252"/>
                <a:gd name="connsiteY0" fmla="*/ 22718 h 562276"/>
                <a:gd name="connsiteX1" fmla="*/ 641252 w 641252"/>
                <a:gd name="connsiteY1" fmla="*/ 14573 h 562276"/>
                <a:gd name="connsiteX2" fmla="*/ 636006 w 641252"/>
                <a:gd name="connsiteY2" fmla="*/ 545699 h 562276"/>
                <a:gd name="connsiteX3" fmla="*/ 3573 w 641252"/>
                <a:gd name="connsiteY3" fmla="*/ 525560 h 562276"/>
                <a:gd name="connsiteX4" fmla="*/ 68700 w 641252"/>
                <a:gd name="connsiteY4" fmla="*/ 279153 h 562276"/>
                <a:gd name="connsiteX5" fmla="*/ 24044 w 641252"/>
                <a:gd name="connsiteY5" fmla="*/ 22718 h 562276"/>
                <a:gd name="connsiteX0" fmla="*/ 31476 w 648684"/>
                <a:gd name="connsiteY0" fmla="*/ 22718 h 562276"/>
                <a:gd name="connsiteX1" fmla="*/ 648684 w 648684"/>
                <a:gd name="connsiteY1" fmla="*/ 14573 h 562276"/>
                <a:gd name="connsiteX2" fmla="*/ 643438 w 648684"/>
                <a:gd name="connsiteY2" fmla="*/ 545699 h 562276"/>
                <a:gd name="connsiteX3" fmla="*/ 11005 w 648684"/>
                <a:gd name="connsiteY3" fmla="*/ 525560 h 562276"/>
                <a:gd name="connsiteX4" fmla="*/ 76132 w 648684"/>
                <a:gd name="connsiteY4" fmla="*/ 279153 h 562276"/>
                <a:gd name="connsiteX5" fmla="*/ 31476 w 648684"/>
                <a:gd name="connsiteY5" fmla="*/ 22718 h 56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684" h="562276">
                  <a:moveTo>
                    <a:pt x="31476" y="22718"/>
                  </a:moveTo>
                  <a:cubicBezTo>
                    <a:pt x="149400" y="4275"/>
                    <a:pt x="424155" y="-13389"/>
                    <a:pt x="648684" y="14573"/>
                  </a:cubicBezTo>
                  <a:cubicBezTo>
                    <a:pt x="609553" y="92898"/>
                    <a:pt x="618372" y="432838"/>
                    <a:pt x="643438" y="545699"/>
                  </a:cubicBezTo>
                  <a:cubicBezTo>
                    <a:pt x="542091" y="567277"/>
                    <a:pt x="109269" y="574431"/>
                    <a:pt x="11005" y="525560"/>
                  </a:cubicBezTo>
                  <a:cubicBezTo>
                    <a:pt x="-33861" y="453465"/>
                    <a:pt x="72720" y="362960"/>
                    <a:pt x="76132" y="279153"/>
                  </a:cubicBezTo>
                  <a:cubicBezTo>
                    <a:pt x="79544" y="195346"/>
                    <a:pt x="-41749" y="78155"/>
                    <a:pt x="31476" y="22718"/>
                  </a:cubicBezTo>
                  <a:close/>
                </a:path>
              </a:pathLst>
            </a:custGeom>
            <a:solidFill>
              <a:schemeClr val="tx1"/>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chemeClr val="tx1"/>
                </a:solidFill>
                <a:latin typeface="Arial"/>
                <a:ea typeface="微软雅黑"/>
                <a:sym typeface="Arial"/>
              </a:endParaRPr>
            </a:p>
          </p:txBody>
        </p:sp>
        <p:sp>
          <p:nvSpPr>
            <p:cNvPr id="5" name="椭圆 31"/>
            <p:cNvSpPr/>
            <p:nvPr/>
          </p:nvSpPr>
          <p:spPr>
            <a:xfrm rot="16200000" flipH="1">
              <a:off x="4400705" y="799409"/>
              <a:ext cx="3489396" cy="3433678"/>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0" fmla="*/ 128078 w 687378"/>
                <a:gd name="connsiteY0" fmla="*/ 58090 h 647015"/>
                <a:gd name="connsiteX1" fmla="*/ 571432 w 687378"/>
                <a:gd name="connsiteY1" fmla="*/ 16673 h 647015"/>
                <a:gd name="connsiteX2" fmla="*/ 659670 w 687378"/>
                <a:gd name="connsiteY2" fmla="*/ 330492 h 647015"/>
                <a:gd name="connsiteX3" fmla="*/ 331423 w 687378"/>
                <a:gd name="connsiteY3" fmla="*/ 647015 h 647015"/>
                <a:gd name="connsiteX4" fmla="*/ 3176 w 687378"/>
                <a:gd name="connsiteY4" fmla="*/ 330492 h 647015"/>
                <a:gd name="connsiteX5" fmla="*/ 62645 w 687378"/>
                <a:gd name="connsiteY5" fmla="*/ 127576 h 647015"/>
                <a:gd name="connsiteX0" fmla="*/ 128078 w 677145"/>
                <a:gd name="connsiteY0" fmla="*/ 58090 h 663933"/>
                <a:gd name="connsiteX1" fmla="*/ 571432 w 677145"/>
                <a:gd name="connsiteY1" fmla="*/ 16673 h 663933"/>
                <a:gd name="connsiteX2" fmla="*/ 659670 w 677145"/>
                <a:gd name="connsiteY2" fmla="*/ 330492 h 663933"/>
                <a:gd name="connsiteX3" fmla="*/ 559815 w 677145"/>
                <a:gd name="connsiteY3" fmla="*/ 663933 h 663933"/>
                <a:gd name="connsiteX4" fmla="*/ 3176 w 677145"/>
                <a:gd name="connsiteY4" fmla="*/ 330492 h 663933"/>
                <a:gd name="connsiteX5" fmla="*/ 62645 w 677145"/>
                <a:gd name="connsiteY5" fmla="*/ 127576 h 663933"/>
                <a:gd name="connsiteX0" fmla="*/ 101940 w 644966"/>
                <a:gd name="connsiteY0" fmla="*/ 58090 h 685888"/>
                <a:gd name="connsiteX1" fmla="*/ 545294 w 644966"/>
                <a:gd name="connsiteY1" fmla="*/ 16673 h 685888"/>
                <a:gd name="connsiteX2" fmla="*/ 633532 w 644966"/>
                <a:gd name="connsiteY2" fmla="*/ 330492 h 685888"/>
                <a:gd name="connsiteX3" fmla="*/ 533677 w 644966"/>
                <a:gd name="connsiteY3" fmla="*/ 663933 h 685888"/>
                <a:gd name="connsiteX4" fmla="*/ 10874 w 644966"/>
                <a:gd name="connsiteY4" fmla="*/ 575801 h 685888"/>
                <a:gd name="connsiteX5" fmla="*/ 36507 w 644966"/>
                <a:gd name="connsiteY5" fmla="*/ 127576 h 685888"/>
                <a:gd name="connsiteX0" fmla="*/ 101940 w 642626"/>
                <a:gd name="connsiteY0" fmla="*/ 58090 h 654766"/>
                <a:gd name="connsiteX1" fmla="*/ 545294 w 642626"/>
                <a:gd name="connsiteY1" fmla="*/ 16673 h 654766"/>
                <a:gd name="connsiteX2" fmla="*/ 633532 w 642626"/>
                <a:gd name="connsiteY2" fmla="*/ 330492 h 654766"/>
                <a:gd name="connsiteX3" fmla="*/ 567513 w 642626"/>
                <a:gd name="connsiteY3" fmla="*/ 613179 h 654766"/>
                <a:gd name="connsiteX4" fmla="*/ 10874 w 642626"/>
                <a:gd name="connsiteY4" fmla="*/ 575801 h 654766"/>
                <a:gd name="connsiteX5" fmla="*/ 36507 w 642626"/>
                <a:gd name="connsiteY5" fmla="*/ 127576 h 654766"/>
                <a:gd name="connsiteX0" fmla="*/ 101940 w 642626"/>
                <a:gd name="connsiteY0" fmla="*/ 30477 h 627153"/>
                <a:gd name="connsiteX1" fmla="*/ 545294 w 642626"/>
                <a:gd name="connsiteY1" fmla="*/ 31354 h 627153"/>
                <a:gd name="connsiteX2" fmla="*/ 633532 w 642626"/>
                <a:gd name="connsiteY2" fmla="*/ 302879 h 627153"/>
                <a:gd name="connsiteX3" fmla="*/ 567513 w 642626"/>
                <a:gd name="connsiteY3" fmla="*/ 585566 h 627153"/>
                <a:gd name="connsiteX4" fmla="*/ 10874 w 642626"/>
                <a:gd name="connsiteY4" fmla="*/ 548188 h 627153"/>
                <a:gd name="connsiteX5" fmla="*/ 36507 w 642626"/>
                <a:gd name="connsiteY5" fmla="*/ 99963 h 627153"/>
                <a:gd name="connsiteX0" fmla="*/ 101940 w 641803"/>
                <a:gd name="connsiteY0" fmla="*/ 32533 h 629209"/>
                <a:gd name="connsiteX1" fmla="*/ 545294 w 641803"/>
                <a:gd name="connsiteY1" fmla="*/ 33410 h 629209"/>
                <a:gd name="connsiteX2" fmla="*/ 633532 w 641803"/>
                <a:gd name="connsiteY2" fmla="*/ 304935 h 629209"/>
                <a:gd name="connsiteX3" fmla="*/ 567513 w 641803"/>
                <a:gd name="connsiteY3" fmla="*/ 587622 h 629209"/>
                <a:gd name="connsiteX4" fmla="*/ 10874 w 641803"/>
                <a:gd name="connsiteY4" fmla="*/ 550244 h 629209"/>
                <a:gd name="connsiteX5" fmla="*/ 36507 w 641803"/>
                <a:gd name="connsiteY5" fmla="*/ 102019 h 629209"/>
                <a:gd name="connsiteX0" fmla="*/ 93785 w 633648"/>
                <a:gd name="connsiteY0" fmla="*/ 32533 h 629209"/>
                <a:gd name="connsiteX1" fmla="*/ 537139 w 633648"/>
                <a:gd name="connsiteY1" fmla="*/ 33410 h 629209"/>
                <a:gd name="connsiteX2" fmla="*/ 625377 w 633648"/>
                <a:gd name="connsiteY2" fmla="*/ 304935 h 629209"/>
                <a:gd name="connsiteX3" fmla="*/ 559358 w 633648"/>
                <a:gd name="connsiteY3" fmla="*/ 587622 h 629209"/>
                <a:gd name="connsiteX4" fmla="*/ 2719 w 633648"/>
                <a:gd name="connsiteY4" fmla="*/ 550244 h 629209"/>
                <a:gd name="connsiteX5" fmla="*/ 28352 w 633648"/>
                <a:gd name="connsiteY5" fmla="*/ 102019 h 629209"/>
                <a:gd name="connsiteX0" fmla="*/ 103603 w 643466"/>
                <a:gd name="connsiteY0" fmla="*/ 32533 h 629209"/>
                <a:gd name="connsiteX1" fmla="*/ 546957 w 643466"/>
                <a:gd name="connsiteY1" fmla="*/ 33410 h 629209"/>
                <a:gd name="connsiteX2" fmla="*/ 635195 w 643466"/>
                <a:gd name="connsiteY2" fmla="*/ 304935 h 629209"/>
                <a:gd name="connsiteX3" fmla="*/ 569176 w 643466"/>
                <a:gd name="connsiteY3" fmla="*/ 587622 h 629209"/>
                <a:gd name="connsiteX4" fmla="*/ 12537 w 643466"/>
                <a:gd name="connsiteY4" fmla="*/ 550244 h 629209"/>
                <a:gd name="connsiteX5" fmla="*/ 4334 w 643466"/>
                <a:gd name="connsiteY5" fmla="*/ 102019 h 629209"/>
                <a:gd name="connsiteX0" fmla="*/ 103603 w 643466"/>
                <a:gd name="connsiteY0" fmla="*/ 32533 h 613248"/>
                <a:gd name="connsiteX1" fmla="*/ 546957 w 643466"/>
                <a:gd name="connsiteY1" fmla="*/ 33410 h 613248"/>
                <a:gd name="connsiteX2" fmla="*/ 635195 w 643466"/>
                <a:gd name="connsiteY2" fmla="*/ 304935 h 613248"/>
                <a:gd name="connsiteX3" fmla="*/ 569176 w 643466"/>
                <a:gd name="connsiteY3" fmla="*/ 587622 h 613248"/>
                <a:gd name="connsiteX4" fmla="*/ 12537 w 643466"/>
                <a:gd name="connsiteY4" fmla="*/ 518643 h 613248"/>
                <a:gd name="connsiteX5" fmla="*/ 4334 w 643466"/>
                <a:gd name="connsiteY5" fmla="*/ 102019 h 613248"/>
                <a:gd name="connsiteX0" fmla="*/ 103603 w 622280"/>
                <a:gd name="connsiteY0" fmla="*/ 51723 h 632438"/>
                <a:gd name="connsiteX1" fmla="*/ 546957 w 622280"/>
                <a:gd name="connsiteY1" fmla="*/ 52600 h 632438"/>
                <a:gd name="connsiteX2" fmla="*/ 569176 w 622280"/>
                <a:gd name="connsiteY2" fmla="*/ 606812 h 632438"/>
                <a:gd name="connsiteX3" fmla="*/ 12537 w 622280"/>
                <a:gd name="connsiteY3" fmla="*/ 537833 h 632438"/>
                <a:gd name="connsiteX4" fmla="*/ 4334 w 622280"/>
                <a:gd name="connsiteY4" fmla="*/ 121209 h 632438"/>
                <a:gd name="connsiteX0" fmla="*/ 103603 w 640916"/>
                <a:gd name="connsiteY0" fmla="*/ 51277 h 628066"/>
                <a:gd name="connsiteX1" fmla="*/ 546957 w 640916"/>
                <a:gd name="connsiteY1" fmla="*/ 52154 h 628066"/>
                <a:gd name="connsiteX2" fmla="*/ 595444 w 640916"/>
                <a:gd name="connsiteY2" fmla="*/ 600046 h 628066"/>
                <a:gd name="connsiteX3" fmla="*/ 12537 w 640916"/>
                <a:gd name="connsiteY3" fmla="*/ 537387 h 628066"/>
                <a:gd name="connsiteX4" fmla="*/ 4334 w 640916"/>
                <a:gd name="connsiteY4" fmla="*/ 120763 h 628066"/>
                <a:gd name="connsiteX0" fmla="*/ 103603 w 629940"/>
                <a:gd name="connsiteY0" fmla="*/ 26437 h 603226"/>
                <a:gd name="connsiteX1" fmla="*/ 546957 w 629940"/>
                <a:gd name="connsiteY1" fmla="*/ 27314 h 603226"/>
                <a:gd name="connsiteX2" fmla="*/ 595444 w 629940"/>
                <a:gd name="connsiteY2" fmla="*/ 575206 h 603226"/>
                <a:gd name="connsiteX3" fmla="*/ 12537 w 629940"/>
                <a:gd name="connsiteY3" fmla="*/ 512547 h 603226"/>
                <a:gd name="connsiteX4" fmla="*/ 4334 w 629940"/>
                <a:gd name="connsiteY4" fmla="*/ 95923 h 603226"/>
                <a:gd name="connsiteX0" fmla="*/ 103603 w 651443"/>
                <a:gd name="connsiteY0" fmla="*/ 20041 h 614843"/>
                <a:gd name="connsiteX1" fmla="*/ 608249 w 651443"/>
                <a:gd name="connsiteY1" fmla="*/ 39879 h 614843"/>
                <a:gd name="connsiteX2" fmla="*/ 595444 w 651443"/>
                <a:gd name="connsiteY2" fmla="*/ 568810 h 614843"/>
                <a:gd name="connsiteX3" fmla="*/ 12537 w 651443"/>
                <a:gd name="connsiteY3" fmla="*/ 506151 h 614843"/>
                <a:gd name="connsiteX4" fmla="*/ 4334 w 651443"/>
                <a:gd name="connsiteY4" fmla="*/ 89527 h 614843"/>
                <a:gd name="connsiteX0" fmla="*/ 103603 w 640788"/>
                <a:gd name="connsiteY0" fmla="*/ 20041 h 614843"/>
                <a:gd name="connsiteX1" fmla="*/ 581981 w 640788"/>
                <a:gd name="connsiteY1" fmla="*/ 39879 h 614843"/>
                <a:gd name="connsiteX2" fmla="*/ 595444 w 640788"/>
                <a:gd name="connsiteY2" fmla="*/ 568810 h 614843"/>
                <a:gd name="connsiteX3" fmla="*/ 12537 w 640788"/>
                <a:gd name="connsiteY3" fmla="*/ 506151 h 614843"/>
                <a:gd name="connsiteX4" fmla="*/ 4334 w 640788"/>
                <a:gd name="connsiteY4" fmla="*/ 89527 h 614843"/>
                <a:gd name="connsiteX0" fmla="*/ 103603 w 673655"/>
                <a:gd name="connsiteY0" fmla="*/ 38763 h 618146"/>
                <a:gd name="connsiteX1" fmla="*/ 581981 w 673655"/>
                <a:gd name="connsiteY1" fmla="*/ 58601 h 618146"/>
                <a:gd name="connsiteX2" fmla="*/ 621713 w 673655"/>
                <a:gd name="connsiteY2" fmla="*/ 562250 h 618146"/>
                <a:gd name="connsiteX3" fmla="*/ 12537 w 673655"/>
                <a:gd name="connsiteY3" fmla="*/ 524873 h 618146"/>
                <a:gd name="connsiteX4" fmla="*/ 4334 w 673655"/>
                <a:gd name="connsiteY4" fmla="*/ 108249 h 618146"/>
                <a:gd name="connsiteX0" fmla="*/ 103603 w 654750"/>
                <a:gd name="connsiteY0" fmla="*/ 38763 h 605787"/>
                <a:gd name="connsiteX1" fmla="*/ 581981 w 654750"/>
                <a:gd name="connsiteY1" fmla="*/ 58601 h 605787"/>
                <a:gd name="connsiteX2" fmla="*/ 621713 w 654750"/>
                <a:gd name="connsiteY2" fmla="*/ 562250 h 605787"/>
                <a:gd name="connsiteX3" fmla="*/ 12537 w 654750"/>
                <a:gd name="connsiteY3" fmla="*/ 524873 h 605787"/>
                <a:gd name="connsiteX4" fmla="*/ 4334 w 654750"/>
                <a:gd name="connsiteY4" fmla="*/ 108249 h 605787"/>
                <a:gd name="connsiteX0" fmla="*/ 103603 w 643734"/>
                <a:gd name="connsiteY0" fmla="*/ 31800 h 598824"/>
                <a:gd name="connsiteX1" fmla="*/ 581981 w 643734"/>
                <a:gd name="connsiteY1" fmla="*/ 51638 h 598824"/>
                <a:gd name="connsiteX2" fmla="*/ 621713 w 643734"/>
                <a:gd name="connsiteY2" fmla="*/ 555287 h 598824"/>
                <a:gd name="connsiteX3" fmla="*/ 12537 w 643734"/>
                <a:gd name="connsiteY3" fmla="*/ 517910 h 598824"/>
                <a:gd name="connsiteX4" fmla="*/ 4334 w 643734"/>
                <a:gd name="connsiteY4" fmla="*/ 101286 h 598824"/>
                <a:gd name="connsiteX0" fmla="*/ 103603 w 643734"/>
                <a:gd name="connsiteY0" fmla="*/ 24551 h 591575"/>
                <a:gd name="connsiteX1" fmla="*/ 581981 w 643734"/>
                <a:gd name="connsiteY1" fmla="*/ 44389 h 591575"/>
                <a:gd name="connsiteX2" fmla="*/ 621713 w 643734"/>
                <a:gd name="connsiteY2" fmla="*/ 548038 h 591575"/>
                <a:gd name="connsiteX3" fmla="*/ 12537 w 643734"/>
                <a:gd name="connsiteY3" fmla="*/ 510661 h 591575"/>
                <a:gd name="connsiteX4" fmla="*/ 4334 w 643734"/>
                <a:gd name="connsiteY4" fmla="*/ 94037 h 591575"/>
                <a:gd name="connsiteX0" fmla="*/ 103603 w 643734"/>
                <a:gd name="connsiteY0" fmla="*/ 20135 h 587159"/>
                <a:gd name="connsiteX1" fmla="*/ 581981 w 643734"/>
                <a:gd name="connsiteY1" fmla="*/ 39973 h 587159"/>
                <a:gd name="connsiteX2" fmla="*/ 621713 w 643734"/>
                <a:gd name="connsiteY2" fmla="*/ 543622 h 587159"/>
                <a:gd name="connsiteX3" fmla="*/ 12537 w 643734"/>
                <a:gd name="connsiteY3" fmla="*/ 506245 h 587159"/>
                <a:gd name="connsiteX4" fmla="*/ 4334 w 643734"/>
                <a:gd name="connsiteY4" fmla="*/ 89621 h 587159"/>
                <a:gd name="connsiteX0" fmla="*/ 51067 w 657504"/>
                <a:gd name="connsiteY0" fmla="*/ 31623 h 592327"/>
                <a:gd name="connsiteX1" fmla="*/ 581981 w 657504"/>
                <a:gd name="connsiteY1" fmla="*/ 45141 h 592327"/>
                <a:gd name="connsiteX2" fmla="*/ 621713 w 657504"/>
                <a:gd name="connsiteY2" fmla="*/ 548790 h 592327"/>
                <a:gd name="connsiteX3" fmla="*/ 12537 w 657504"/>
                <a:gd name="connsiteY3" fmla="*/ 511413 h 592327"/>
                <a:gd name="connsiteX4" fmla="*/ 4334 w 657504"/>
                <a:gd name="connsiteY4" fmla="*/ 94789 h 592327"/>
                <a:gd name="connsiteX0" fmla="*/ 51067 w 676118"/>
                <a:gd name="connsiteY0" fmla="*/ 31623 h 604686"/>
                <a:gd name="connsiteX1" fmla="*/ 581981 w 676118"/>
                <a:gd name="connsiteY1" fmla="*/ 45141 h 604686"/>
                <a:gd name="connsiteX2" fmla="*/ 621713 w 676118"/>
                <a:gd name="connsiteY2" fmla="*/ 548790 h 604686"/>
                <a:gd name="connsiteX3" fmla="*/ 12537 w 676118"/>
                <a:gd name="connsiteY3" fmla="*/ 511413 h 604686"/>
                <a:gd name="connsiteX4" fmla="*/ 4334 w 676118"/>
                <a:gd name="connsiteY4" fmla="*/ 94789 h 604686"/>
                <a:gd name="connsiteX0" fmla="*/ 51067 w 659741"/>
                <a:gd name="connsiteY0" fmla="*/ 18182 h 591245"/>
                <a:gd name="connsiteX1" fmla="*/ 581981 w 659741"/>
                <a:gd name="connsiteY1" fmla="*/ 31700 h 591245"/>
                <a:gd name="connsiteX2" fmla="*/ 621713 w 659741"/>
                <a:gd name="connsiteY2" fmla="*/ 535349 h 591245"/>
                <a:gd name="connsiteX3" fmla="*/ 12537 w 659741"/>
                <a:gd name="connsiteY3" fmla="*/ 497972 h 591245"/>
                <a:gd name="connsiteX4" fmla="*/ 4334 w 659741"/>
                <a:gd name="connsiteY4" fmla="*/ 81348 h 591245"/>
                <a:gd name="connsiteX0" fmla="*/ 51067 w 671131"/>
                <a:gd name="connsiteY0" fmla="*/ 18182 h 591245"/>
                <a:gd name="connsiteX1" fmla="*/ 617005 w 671131"/>
                <a:gd name="connsiteY1" fmla="*/ 31700 h 591245"/>
                <a:gd name="connsiteX2" fmla="*/ 621713 w 671131"/>
                <a:gd name="connsiteY2" fmla="*/ 535349 h 591245"/>
                <a:gd name="connsiteX3" fmla="*/ 12537 w 671131"/>
                <a:gd name="connsiteY3" fmla="*/ 497972 h 591245"/>
                <a:gd name="connsiteX4" fmla="*/ 4334 w 671131"/>
                <a:gd name="connsiteY4" fmla="*/ 81348 h 591245"/>
                <a:gd name="connsiteX0" fmla="*/ 51067 w 648099"/>
                <a:gd name="connsiteY0" fmla="*/ 18182 h 578886"/>
                <a:gd name="connsiteX1" fmla="*/ 617005 w 648099"/>
                <a:gd name="connsiteY1" fmla="*/ 31700 h 578886"/>
                <a:gd name="connsiteX2" fmla="*/ 621713 w 648099"/>
                <a:gd name="connsiteY2" fmla="*/ 535349 h 578886"/>
                <a:gd name="connsiteX3" fmla="*/ 12537 w 648099"/>
                <a:gd name="connsiteY3" fmla="*/ 497972 h 578886"/>
                <a:gd name="connsiteX4" fmla="*/ 4334 w 648099"/>
                <a:gd name="connsiteY4" fmla="*/ 81348 h 578886"/>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 name="connsiteX5" fmla="*/ 51067 w 648099"/>
                <a:gd name="connsiteY5" fmla="*/ 18182 h 565791"/>
                <a:gd name="connsiteX0" fmla="*/ 95107 w 692139"/>
                <a:gd name="connsiteY0" fmla="*/ 44563 h 592172"/>
                <a:gd name="connsiteX1" fmla="*/ 661045 w 692139"/>
                <a:gd name="connsiteY1" fmla="*/ 58081 h 592172"/>
                <a:gd name="connsiteX2" fmla="*/ 665753 w 692139"/>
                <a:gd name="connsiteY2" fmla="*/ 561730 h 592172"/>
                <a:gd name="connsiteX3" fmla="*/ 56577 w 692139"/>
                <a:gd name="connsiteY3" fmla="*/ 524353 h 592172"/>
                <a:gd name="connsiteX4" fmla="*/ 95107 w 692139"/>
                <a:gd name="connsiteY4" fmla="*/ 44563 h 592172"/>
                <a:gd name="connsiteX0" fmla="*/ 84274 w 726505"/>
                <a:gd name="connsiteY0" fmla="*/ 51300 h 608352"/>
                <a:gd name="connsiteX1" fmla="*/ 668271 w 726505"/>
                <a:gd name="connsiteY1" fmla="*/ 74261 h 608352"/>
                <a:gd name="connsiteX2" fmla="*/ 672979 w 726505"/>
                <a:gd name="connsiteY2" fmla="*/ 577910 h 608352"/>
                <a:gd name="connsiteX3" fmla="*/ 63803 w 726505"/>
                <a:gd name="connsiteY3" fmla="*/ 540533 h 608352"/>
                <a:gd name="connsiteX4" fmla="*/ 84274 w 726505"/>
                <a:gd name="connsiteY4" fmla="*/ 51300 h 608352"/>
                <a:gd name="connsiteX0" fmla="*/ 84274 w 726505"/>
                <a:gd name="connsiteY0" fmla="*/ 51300 h 608352"/>
                <a:gd name="connsiteX1" fmla="*/ 668271 w 726505"/>
                <a:gd name="connsiteY1" fmla="*/ 74261 h 608352"/>
                <a:gd name="connsiteX2" fmla="*/ 672979 w 726505"/>
                <a:gd name="connsiteY2" fmla="*/ 577910 h 608352"/>
                <a:gd name="connsiteX3" fmla="*/ 63803 w 726505"/>
                <a:gd name="connsiteY3" fmla="*/ 540533 h 608352"/>
                <a:gd name="connsiteX4" fmla="*/ 84274 w 726505"/>
                <a:gd name="connsiteY4" fmla="*/ 51300 h 608352"/>
                <a:gd name="connsiteX0" fmla="*/ 84274 w 726505"/>
                <a:gd name="connsiteY0" fmla="*/ 25592 h 582644"/>
                <a:gd name="connsiteX1" fmla="*/ 668271 w 726505"/>
                <a:gd name="connsiteY1" fmla="*/ 48553 h 582644"/>
                <a:gd name="connsiteX2" fmla="*/ 672979 w 726505"/>
                <a:gd name="connsiteY2" fmla="*/ 552202 h 582644"/>
                <a:gd name="connsiteX3" fmla="*/ 63803 w 726505"/>
                <a:gd name="connsiteY3" fmla="*/ 514825 h 582644"/>
                <a:gd name="connsiteX4" fmla="*/ 84274 w 726505"/>
                <a:gd name="connsiteY4" fmla="*/ 25592 h 582644"/>
                <a:gd name="connsiteX0" fmla="*/ 84274 w 726505"/>
                <a:gd name="connsiteY0" fmla="*/ 25592 h 582644"/>
                <a:gd name="connsiteX1" fmla="*/ 668271 w 726505"/>
                <a:gd name="connsiteY1" fmla="*/ 48553 h 582644"/>
                <a:gd name="connsiteX2" fmla="*/ 672979 w 726505"/>
                <a:gd name="connsiteY2" fmla="*/ 552202 h 582644"/>
                <a:gd name="connsiteX3" fmla="*/ 63803 w 726505"/>
                <a:gd name="connsiteY3" fmla="*/ 514825 h 582644"/>
                <a:gd name="connsiteX4" fmla="*/ 84274 w 726505"/>
                <a:gd name="connsiteY4" fmla="*/ 25592 h 582644"/>
                <a:gd name="connsiteX0" fmla="*/ 84274 w 726505"/>
                <a:gd name="connsiteY0" fmla="*/ 10474 h 567526"/>
                <a:gd name="connsiteX1" fmla="*/ 668271 w 726505"/>
                <a:gd name="connsiteY1" fmla="*/ 33435 h 567526"/>
                <a:gd name="connsiteX2" fmla="*/ 672979 w 726505"/>
                <a:gd name="connsiteY2" fmla="*/ 537084 h 567526"/>
                <a:gd name="connsiteX3" fmla="*/ 63803 w 726505"/>
                <a:gd name="connsiteY3" fmla="*/ 499707 h 567526"/>
                <a:gd name="connsiteX4" fmla="*/ 84274 w 726505"/>
                <a:gd name="connsiteY4" fmla="*/ 10474 h 567526"/>
                <a:gd name="connsiteX0" fmla="*/ 84274 w 747243"/>
                <a:gd name="connsiteY0" fmla="*/ 23576 h 595793"/>
                <a:gd name="connsiteX1" fmla="*/ 671883 w 747243"/>
                <a:gd name="connsiteY1" fmla="*/ 24503 h 595793"/>
                <a:gd name="connsiteX2" fmla="*/ 672979 w 747243"/>
                <a:gd name="connsiteY2" fmla="*/ 550186 h 595793"/>
                <a:gd name="connsiteX3" fmla="*/ 63803 w 747243"/>
                <a:gd name="connsiteY3" fmla="*/ 512809 h 595793"/>
                <a:gd name="connsiteX4" fmla="*/ 84274 w 747243"/>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672979"/>
                <a:gd name="connsiteY0" fmla="*/ 23576 h 595793"/>
                <a:gd name="connsiteX1" fmla="*/ 671883 w 672979"/>
                <a:gd name="connsiteY1" fmla="*/ 24503 h 595793"/>
                <a:gd name="connsiteX2" fmla="*/ 672979 w 672979"/>
                <a:gd name="connsiteY2" fmla="*/ 550186 h 595793"/>
                <a:gd name="connsiteX3" fmla="*/ 63803 w 672979"/>
                <a:gd name="connsiteY3" fmla="*/ 512809 h 595793"/>
                <a:gd name="connsiteX4" fmla="*/ 84274 w 672979"/>
                <a:gd name="connsiteY4" fmla="*/ 23576 h 595793"/>
                <a:gd name="connsiteX0" fmla="*/ 84274 w 672979"/>
                <a:gd name="connsiteY0" fmla="*/ 23576 h 570495"/>
                <a:gd name="connsiteX1" fmla="*/ 671883 w 672979"/>
                <a:gd name="connsiteY1" fmla="*/ 24503 h 570495"/>
                <a:gd name="connsiteX2" fmla="*/ 672979 w 672979"/>
                <a:gd name="connsiteY2" fmla="*/ 550186 h 570495"/>
                <a:gd name="connsiteX3" fmla="*/ 63803 w 672979"/>
                <a:gd name="connsiteY3" fmla="*/ 512809 h 570495"/>
                <a:gd name="connsiteX4" fmla="*/ 84274 w 672979"/>
                <a:gd name="connsiteY4" fmla="*/ 23576 h 570495"/>
                <a:gd name="connsiteX0" fmla="*/ 84274 w 672979"/>
                <a:gd name="connsiteY0" fmla="*/ 23576 h 570495"/>
                <a:gd name="connsiteX1" fmla="*/ 671883 w 672979"/>
                <a:gd name="connsiteY1" fmla="*/ 24503 h 570495"/>
                <a:gd name="connsiteX2" fmla="*/ 672979 w 672979"/>
                <a:gd name="connsiteY2" fmla="*/ 550186 h 570495"/>
                <a:gd name="connsiteX3" fmla="*/ 63803 w 672979"/>
                <a:gd name="connsiteY3" fmla="*/ 512809 h 570495"/>
                <a:gd name="connsiteX4" fmla="*/ 84274 w 672979"/>
                <a:gd name="connsiteY4" fmla="*/ 23576 h 570495"/>
                <a:gd name="connsiteX0" fmla="*/ 84274 w 672979"/>
                <a:gd name="connsiteY0" fmla="*/ 23576 h 560608"/>
                <a:gd name="connsiteX1" fmla="*/ 671883 w 672979"/>
                <a:gd name="connsiteY1" fmla="*/ 24503 h 560608"/>
                <a:gd name="connsiteX2" fmla="*/ 672979 w 672979"/>
                <a:gd name="connsiteY2" fmla="*/ 550186 h 560608"/>
                <a:gd name="connsiteX3" fmla="*/ 63803 w 672979"/>
                <a:gd name="connsiteY3" fmla="*/ 512809 h 560608"/>
                <a:gd name="connsiteX4" fmla="*/ 84274 w 672979"/>
                <a:gd name="connsiteY4" fmla="*/ 23576 h 560608"/>
                <a:gd name="connsiteX0" fmla="*/ 84274 w 672979"/>
                <a:gd name="connsiteY0" fmla="*/ 23576 h 567351"/>
                <a:gd name="connsiteX1" fmla="*/ 671883 w 672979"/>
                <a:gd name="connsiteY1" fmla="*/ 24503 h 567351"/>
                <a:gd name="connsiteX2" fmla="*/ 672979 w 672979"/>
                <a:gd name="connsiteY2" fmla="*/ 550186 h 567351"/>
                <a:gd name="connsiteX3" fmla="*/ 63803 w 672979"/>
                <a:gd name="connsiteY3" fmla="*/ 512809 h 567351"/>
                <a:gd name="connsiteX4" fmla="*/ 84274 w 672979"/>
                <a:gd name="connsiteY4" fmla="*/ 23576 h 567351"/>
                <a:gd name="connsiteX0" fmla="*/ 72869 w 661574"/>
                <a:gd name="connsiteY0" fmla="*/ 23576 h 567351"/>
                <a:gd name="connsiteX1" fmla="*/ 660478 w 661574"/>
                <a:gd name="connsiteY1" fmla="*/ 24503 h 567351"/>
                <a:gd name="connsiteX2" fmla="*/ 661574 w 661574"/>
                <a:gd name="connsiteY2" fmla="*/ 550186 h 567351"/>
                <a:gd name="connsiteX3" fmla="*/ 52398 w 661574"/>
                <a:gd name="connsiteY3" fmla="*/ 512809 h 567351"/>
                <a:gd name="connsiteX4" fmla="*/ 72869 w 661574"/>
                <a:gd name="connsiteY4" fmla="*/ 23576 h 567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574" h="567351">
                  <a:moveTo>
                    <a:pt x="72869" y="23576"/>
                  </a:moveTo>
                  <a:cubicBezTo>
                    <a:pt x="184450" y="15112"/>
                    <a:pt x="500961" y="-25493"/>
                    <a:pt x="660478" y="24503"/>
                  </a:cubicBezTo>
                  <a:cubicBezTo>
                    <a:pt x="621347" y="102828"/>
                    <a:pt x="636508" y="437325"/>
                    <a:pt x="661574" y="550186"/>
                  </a:cubicBezTo>
                  <a:cubicBezTo>
                    <a:pt x="560227" y="571764"/>
                    <a:pt x="148547" y="585268"/>
                    <a:pt x="52398" y="512809"/>
                  </a:cubicBezTo>
                  <a:cubicBezTo>
                    <a:pt x="-13816" y="401434"/>
                    <a:pt x="-27876" y="101288"/>
                    <a:pt x="72869" y="23576"/>
                  </a:cubicBezTo>
                  <a:close/>
                </a:path>
              </a:pathLst>
            </a:custGeom>
            <a:solidFill>
              <a:schemeClr val="bg1">
                <a:lumMod val="95000"/>
              </a:schemeClr>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chemeClr val="tx1"/>
                </a:solidFill>
                <a:latin typeface="Arial"/>
                <a:ea typeface="微软雅黑"/>
                <a:sym typeface="Arial"/>
              </a:endParaRPr>
            </a:p>
          </p:txBody>
        </p:sp>
        <p:sp>
          <p:nvSpPr>
            <p:cNvPr id="6" name="椭圆 31"/>
            <p:cNvSpPr/>
            <p:nvPr/>
          </p:nvSpPr>
          <p:spPr>
            <a:xfrm rot="5400000">
              <a:off x="1202547" y="828634"/>
              <a:ext cx="3489396" cy="337522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0" fmla="*/ 128078 w 687378"/>
                <a:gd name="connsiteY0" fmla="*/ 58090 h 647015"/>
                <a:gd name="connsiteX1" fmla="*/ 571432 w 687378"/>
                <a:gd name="connsiteY1" fmla="*/ 16673 h 647015"/>
                <a:gd name="connsiteX2" fmla="*/ 659670 w 687378"/>
                <a:gd name="connsiteY2" fmla="*/ 330492 h 647015"/>
                <a:gd name="connsiteX3" fmla="*/ 331423 w 687378"/>
                <a:gd name="connsiteY3" fmla="*/ 647015 h 647015"/>
                <a:gd name="connsiteX4" fmla="*/ 3176 w 687378"/>
                <a:gd name="connsiteY4" fmla="*/ 330492 h 647015"/>
                <a:gd name="connsiteX5" fmla="*/ 62645 w 687378"/>
                <a:gd name="connsiteY5" fmla="*/ 127576 h 647015"/>
                <a:gd name="connsiteX0" fmla="*/ 128078 w 677145"/>
                <a:gd name="connsiteY0" fmla="*/ 58090 h 663933"/>
                <a:gd name="connsiteX1" fmla="*/ 571432 w 677145"/>
                <a:gd name="connsiteY1" fmla="*/ 16673 h 663933"/>
                <a:gd name="connsiteX2" fmla="*/ 659670 w 677145"/>
                <a:gd name="connsiteY2" fmla="*/ 330492 h 663933"/>
                <a:gd name="connsiteX3" fmla="*/ 559815 w 677145"/>
                <a:gd name="connsiteY3" fmla="*/ 663933 h 663933"/>
                <a:gd name="connsiteX4" fmla="*/ 3176 w 677145"/>
                <a:gd name="connsiteY4" fmla="*/ 330492 h 663933"/>
                <a:gd name="connsiteX5" fmla="*/ 62645 w 677145"/>
                <a:gd name="connsiteY5" fmla="*/ 127576 h 663933"/>
                <a:gd name="connsiteX0" fmla="*/ 101940 w 644966"/>
                <a:gd name="connsiteY0" fmla="*/ 58090 h 685888"/>
                <a:gd name="connsiteX1" fmla="*/ 545294 w 644966"/>
                <a:gd name="connsiteY1" fmla="*/ 16673 h 685888"/>
                <a:gd name="connsiteX2" fmla="*/ 633532 w 644966"/>
                <a:gd name="connsiteY2" fmla="*/ 330492 h 685888"/>
                <a:gd name="connsiteX3" fmla="*/ 533677 w 644966"/>
                <a:gd name="connsiteY3" fmla="*/ 663933 h 685888"/>
                <a:gd name="connsiteX4" fmla="*/ 10874 w 644966"/>
                <a:gd name="connsiteY4" fmla="*/ 575801 h 685888"/>
                <a:gd name="connsiteX5" fmla="*/ 36507 w 644966"/>
                <a:gd name="connsiteY5" fmla="*/ 127576 h 685888"/>
                <a:gd name="connsiteX0" fmla="*/ 101940 w 642626"/>
                <a:gd name="connsiteY0" fmla="*/ 58090 h 654766"/>
                <a:gd name="connsiteX1" fmla="*/ 545294 w 642626"/>
                <a:gd name="connsiteY1" fmla="*/ 16673 h 654766"/>
                <a:gd name="connsiteX2" fmla="*/ 633532 w 642626"/>
                <a:gd name="connsiteY2" fmla="*/ 330492 h 654766"/>
                <a:gd name="connsiteX3" fmla="*/ 567513 w 642626"/>
                <a:gd name="connsiteY3" fmla="*/ 613179 h 654766"/>
                <a:gd name="connsiteX4" fmla="*/ 10874 w 642626"/>
                <a:gd name="connsiteY4" fmla="*/ 575801 h 654766"/>
                <a:gd name="connsiteX5" fmla="*/ 36507 w 642626"/>
                <a:gd name="connsiteY5" fmla="*/ 127576 h 654766"/>
                <a:gd name="connsiteX0" fmla="*/ 101940 w 642626"/>
                <a:gd name="connsiteY0" fmla="*/ 30477 h 627153"/>
                <a:gd name="connsiteX1" fmla="*/ 545294 w 642626"/>
                <a:gd name="connsiteY1" fmla="*/ 31354 h 627153"/>
                <a:gd name="connsiteX2" fmla="*/ 633532 w 642626"/>
                <a:gd name="connsiteY2" fmla="*/ 302879 h 627153"/>
                <a:gd name="connsiteX3" fmla="*/ 567513 w 642626"/>
                <a:gd name="connsiteY3" fmla="*/ 585566 h 627153"/>
                <a:gd name="connsiteX4" fmla="*/ 10874 w 642626"/>
                <a:gd name="connsiteY4" fmla="*/ 548188 h 627153"/>
                <a:gd name="connsiteX5" fmla="*/ 36507 w 642626"/>
                <a:gd name="connsiteY5" fmla="*/ 99963 h 627153"/>
                <a:gd name="connsiteX0" fmla="*/ 101940 w 641803"/>
                <a:gd name="connsiteY0" fmla="*/ 32533 h 629209"/>
                <a:gd name="connsiteX1" fmla="*/ 545294 w 641803"/>
                <a:gd name="connsiteY1" fmla="*/ 33410 h 629209"/>
                <a:gd name="connsiteX2" fmla="*/ 633532 w 641803"/>
                <a:gd name="connsiteY2" fmla="*/ 304935 h 629209"/>
                <a:gd name="connsiteX3" fmla="*/ 567513 w 641803"/>
                <a:gd name="connsiteY3" fmla="*/ 587622 h 629209"/>
                <a:gd name="connsiteX4" fmla="*/ 10874 w 641803"/>
                <a:gd name="connsiteY4" fmla="*/ 550244 h 629209"/>
                <a:gd name="connsiteX5" fmla="*/ 36507 w 641803"/>
                <a:gd name="connsiteY5" fmla="*/ 102019 h 629209"/>
                <a:gd name="connsiteX0" fmla="*/ 93785 w 633648"/>
                <a:gd name="connsiteY0" fmla="*/ 32533 h 629209"/>
                <a:gd name="connsiteX1" fmla="*/ 537139 w 633648"/>
                <a:gd name="connsiteY1" fmla="*/ 33410 h 629209"/>
                <a:gd name="connsiteX2" fmla="*/ 625377 w 633648"/>
                <a:gd name="connsiteY2" fmla="*/ 304935 h 629209"/>
                <a:gd name="connsiteX3" fmla="*/ 559358 w 633648"/>
                <a:gd name="connsiteY3" fmla="*/ 587622 h 629209"/>
                <a:gd name="connsiteX4" fmla="*/ 2719 w 633648"/>
                <a:gd name="connsiteY4" fmla="*/ 550244 h 629209"/>
                <a:gd name="connsiteX5" fmla="*/ 28352 w 633648"/>
                <a:gd name="connsiteY5" fmla="*/ 102019 h 629209"/>
                <a:gd name="connsiteX0" fmla="*/ 103603 w 643466"/>
                <a:gd name="connsiteY0" fmla="*/ 32533 h 629209"/>
                <a:gd name="connsiteX1" fmla="*/ 546957 w 643466"/>
                <a:gd name="connsiteY1" fmla="*/ 33410 h 629209"/>
                <a:gd name="connsiteX2" fmla="*/ 635195 w 643466"/>
                <a:gd name="connsiteY2" fmla="*/ 304935 h 629209"/>
                <a:gd name="connsiteX3" fmla="*/ 569176 w 643466"/>
                <a:gd name="connsiteY3" fmla="*/ 587622 h 629209"/>
                <a:gd name="connsiteX4" fmla="*/ 12537 w 643466"/>
                <a:gd name="connsiteY4" fmla="*/ 550244 h 629209"/>
                <a:gd name="connsiteX5" fmla="*/ 4334 w 643466"/>
                <a:gd name="connsiteY5" fmla="*/ 102019 h 629209"/>
                <a:gd name="connsiteX0" fmla="*/ 103603 w 643466"/>
                <a:gd name="connsiteY0" fmla="*/ 32533 h 613248"/>
                <a:gd name="connsiteX1" fmla="*/ 546957 w 643466"/>
                <a:gd name="connsiteY1" fmla="*/ 33410 h 613248"/>
                <a:gd name="connsiteX2" fmla="*/ 635195 w 643466"/>
                <a:gd name="connsiteY2" fmla="*/ 304935 h 613248"/>
                <a:gd name="connsiteX3" fmla="*/ 569176 w 643466"/>
                <a:gd name="connsiteY3" fmla="*/ 587622 h 613248"/>
                <a:gd name="connsiteX4" fmla="*/ 12537 w 643466"/>
                <a:gd name="connsiteY4" fmla="*/ 518643 h 613248"/>
                <a:gd name="connsiteX5" fmla="*/ 4334 w 643466"/>
                <a:gd name="connsiteY5" fmla="*/ 102019 h 613248"/>
                <a:gd name="connsiteX0" fmla="*/ 103603 w 622280"/>
                <a:gd name="connsiteY0" fmla="*/ 51723 h 632438"/>
                <a:gd name="connsiteX1" fmla="*/ 546957 w 622280"/>
                <a:gd name="connsiteY1" fmla="*/ 52600 h 632438"/>
                <a:gd name="connsiteX2" fmla="*/ 569176 w 622280"/>
                <a:gd name="connsiteY2" fmla="*/ 606812 h 632438"/>
                <a:gd name="connsiteX3" fmla="*/ 12537 w 622280"/>
                <a:gd name="connsiteY3" fmla="*/ 537833 h 632438"/>
                <a:gd name="connsiteX4" fmla="*/ 4334 w 622280"/>
                <a:gd name="connsiteY4" fmla="*/ 121209 h 632438"/>
                <a:gd name="connsiteX0" fmla="*/ 103603 w 640916"/>
                <a:gd name="connsiteY0" fmla="*/ 51277 h 628066"/>
                <a:gd name="connsiteX1" fmla="*/ 546957 w 640916"/>
                <a:gd name="connsiteY1" fmla="*/ 52154 h 628066"/>
                <a:gd name="connsiteX2" fmla="*/ 595444 w 640916"/>
                <a:gd name="connsiteY2" fmla="*/ 600046 h 628066"/>
                <a:gd name="connsiteX3" fmla="*/ 12537 w 640916"/>
                <a:gd name="connsiteY3" fmla="*/ 537387 h 628066"/>
                <a:gd name="connsiteX4" fmla="*/ 4334 w 640916"/>
                <a:gd name="connsiteY4" fmla="*/ 120763 h 628066"/>
                <a:gd name="connsiteX0" fmla="*/ 103603 w 629940"/>
                <a:gd name="connsiteY0" fmla="*/ 26437 h 603226"/>
                <a:gd name="connsiteX1" fmla="*/ 546957 w 629940"/>
                <a:gd name="connsiteY1" fmla="*/ 27314 h 603226"/>
                <a:gd name="connsiteX2" fmla="*/ 595444 w 629940"/>
                <a:gd name="connsiteY2" fmla="*/ 575206 h 603226"/>
                <a:gd name="connsiteX3" fmla="*/ 12537 w 629940"/>
                <a:gd name="connsiteY3" fmla="*/ 512547 h 603226"/>
                <a:gd name="connsiteX4" fmla="*/ 4334 w 629940"/>
                <a:gd name="connsiteY4" fmla="*/ 95923 h 603226"/>
                <a:gd name="connsiteX0" fmla="*/ 103603 w 651443"/>
                <a:gd name="connsiteY0" fmla="*/ 20041 h 614843"/>
                <a:gd name="connsiteX1" fmla="*/ 608249 w 651443"/>
                <a:gd name="connsiteY1" fmla="*/ 39879 h 614843"/>
                <a:gd name="connsiteX2" fmla="*/ 595444 w 651443"/>
                <a:gd name="connsiteY2" fmla="*/ 568810 h 614843"/>
                <a:gd name="connsiteX3" fmla="*/ 12537 w 651443"/>
                <a:gd name="connsiteY3" fmla="*/ 506151 h 614843"/>
                <a:gd name="connsiteX4" fmla="*/ 4334 w 651443"/>
                <a:gd name="connsiteY4" fmla="*/ 89527 h 614843"/>
                <a:gd name="connsiteX0" fmla="*/ 103603 w 640788"/>
                <a:gd name="connsiteY0" fmla="*/ 20041 h 614843"/>
                <a:gd name="connsiteX1" fmla="*/ 581981 w 640788"/>
                <a:gd name="connsiteY1" fmla="*/ 39879 h 614843"/>
                <a:gd name="connsiteX2" fmla="*/ 595444 w 640788"/>
                <a:gd name="connsiteY2" fmla="*/ 568810 h 614843"/>
                <a:gd name="connsiteX3" fmla="*/ 12537 w 640788"/>
                <a:gd name="connsiteY3" fmla="*/ 506151 h 614843"/>
                <a:gd name="connsiteX4" fmla="*/ 4334 w 640788"/>
                <a:gd name="connsiteY4" fmla="*/ 89527 h 614843"/>
                <a:gd name="connsiteX0" fmla="*/ 103603 w 673655"/>
                <a:gd name="connsiteY0" fmla="*/ 38763 h 618146"/>
                <a:gd name="connsiteX1" fmla="*/ 581981 w 673655"/>
                <a:gd name="connsiteY1" fmla="*/ 58601 h 618146"/>
                <a:gd name="connsiteX2" fmla="*/ 621713 w 673655"/>
                <a:gd name="connsiteY2" fmla="*/ 562250 h 618146"/>
                <a:gd name="connsiteX3" fmla="*/ 12537 w 673655"/>
                <a:gd name="connsiteY3" fmla="*/ 524873 h 618146"/>
                <a:gd name="connsiteX4" fmla="*/ 4334 w 673655"/>
                <a:gd name="connsiteY4" fmla="*/ 108249 h 618146"/>
                <a:gd name="connsiteX0" fmla="*/ 103603 w 654750"/>
                <a:gd name="connsiteY0" fmla="*/ 38763 h 605787"/>
                <a:gd name="connsiteX1" fmla="*/ 581981 w 654750"/>
                <a:gd name="connsiteY1" fmla="*/ 58601 h 605787"/>
                <a:gd name="connsiteX2" fmla="*/ 621713 w 654750"/>
                <a:gd name="connsiteY2" fmla="*/ 562250 h 605787"/>
                <a:gd name="connsiteX3" fmla="*/ 12537 w 654750"/>
                <a:gd name="connsiteY3" fmla="*/ 524873 h 605787"/>
                <a:gd name="connsiteX4" fmla="*/ 4334 w 654750"/>
                <a:gd name="connsiteY4" fmla="*/ 108249 h 605787"/>
                <a:gd name="connsiteX0" fmla="*/ 103603 w 643734"/>
                <a:gd name="connsiteY0" fmla="*/ 31800 h 598824"/>
                <a:gd name="connsiteX1" fmla="*/ 581981 w 643734"/>
                <a:gd name="connsiteY1" fmla="*/ 51638 h 598824"/>
                <a:gd name="connsiteX2" fmla="*/ 621713 w 643734"/>
                <a:gd name="connsiteY2" fmla="*/ 555287 h 598824"/>
                <a:gd name="connsiteX3" fmla="*/ 12537 w 643734"/>
                <a:gd name="connsiteY3" fmla="*/ 517910 h 598824"/>
                <a:gd name="connsiteX4" fmla="*/ 4334 w 643734"/>
                <a:gd name="connsiteY4" fmla="*/ 101286 h 598824"/>
                <a:gd name="connsiteX0" fmla="*/ 103603 w 643734"/>
                <a:gd name="connsiteY0" fmla="*/ 24551 h 591575"/>
                <a:gd name="connsiteX1" fmla="*/ 581981 w 643734"/>
                <a:gd name="connsiteY1" fmla="*/ 44389 h 591575"/>
                <a:gd name="connsiteX2" fmla="*/ 621713 w 643734"/>
                <a:gd name="connsiteY2" fmla="*/ 548038 h 591575"/>
                <a:gd name="connsiteX3" fmla="*/ 12537 w 643734"/>
                <a:gd name="connsiteY3" fmla="*/ 510661 h 591575"/>
                <a:gd name="connsiteX4" fmla="*/ 4334 w 643734"/>
                <a:gd name="connsiteY4" fmla="*/ 94037 h 591575"/>
                <a:gd name="connsiteX0" fmla="*/ 103603 w 643734"/>
                <a:gd name="connsiteY0" fmla="*/ 20135 h 587159"/>
                <a:gd name="connsiteX1" fmla="*/ 581981 w 643734"/>
                <a:gd name="connsiteY1" fmla="*/ 39973 h 587159"/>
                <a:gd name="connsiteX2" fmla="*/ 621713 w 643734"/>
                <a:gd name="connsiteY2" fmla="*/ 543622 h 587159"/>
                <a:gd name="connsiteX3" fmla="*/ 12537 w 643734"/>
                <a:gd name="connsiteY3" fmla="*/ 506245 h 587159"/>
                <a:gd name="connsiteX4" fmla="*/ 4334 w 643734"/>
                <a:gd name="connsiteY4" fmla="*/ 89621 h 587159"/>
                <a:gd name="connsiteX0" fmla="*/ 51067 w 657504"/>
                <a:gd name="connsiteY0" fmla="*/ 31623 h 592327"/>
                <a:gd name="connsiteX1" fmla="*/ 581981 w 657504"/>
                <a:gd name="connsiteY1" fmla="*/ 45141 h 592327"/>
                <a:gd name="connsiteX2" fmla="*/ 621713 w 657504"/>
                <a:gd name="connsiteY2" fmla="*/ 548790 h 592327"/>
                <a:gd name="connsiteX3" fmla="*/ 12537 w 657504"/>
                <a:gd name="connsiteY3" fmla="*/ 511413 h 592327"/>
                <a:gd name="connsiteX4" fmla="*/ 4334 w 657504"/>
                <a:gd name="connsiteY4" fmla="*/ 94789 h 592327"/>
                <a:gd name="connsiteX0" fmla="*/ 51067 w 676118"/>
                <a:gd name="connsiteY0" fmla="*/ 31623 h 604686"/>
                <a:gd name="connsiteX1" fmla="*/ 581981 w 676118"/>
                <a:gd name="connsiteY1" fmla="*/ 45141 h 604686"/>
                <a:gd name="connsiteX2" fmla="*/ 621713 w 676118"/>
                <a:gd name="connsiteY2" fmla="*/ 548790 h 604686"/>
                <a:gd name="connsiteX3" fmla="*/ 12537 w 676118"/>
                <a:gd name="connsiteY3" fmla="*/ 511413 h 604686"/>
                <a:gd name="connsiteX4" fmla="*/ 4334 w 676118"/>
                <a:gd name="connsiteY4" fmla="*/ 94789 h 604686"/>
                <a:gd name="connsiteX0" fmla="*/ 51067 w 659741"/>
                <a:gd name="connsiteY0" fmla="*/ 18182 h 591245"/>
                <a:gd name="connsiteX1" fmla="*/ 581981 w 659741"/>
                <a:gd name="connsiteY1" fmla="*/ 31700 h 591245"/>
                <a:gd name="connsiteX2" fmla="*/ 621713 w 659741"/>
                <a:gd name="connsiteY2" fmla="*/ 535349 h 591245"/>
                <a:gd name="connsiteX3" fmla="*/ 12537 w 659741"/>
                <a:gd name="connsiteY3" fmla="*/ 497972 h 591245"/>
                <a:gd name="connsiteX4" fmla="*/ 4334 w 659741"/>
                <a:gd name="connsiteY4" fmla="*/ 81348 h 591245"/>
                <a:gd name="connsiteX0" fmla="*/ 51067 w 671131"/>
                <a:gd name="connsiteY0" fmla="*/ 18182 h 591245"/>
                <a:gd name="connsiteX1" fmla="*/ 617005 w 671131"/>
                <a:gd name="connsiteY1" fmla="*/ 31700 h 591245"/>
                <a:gd name="connsiteX2" fmla="*/ 621713 w 671131"/>
                <a:gd name="connsiteY2" fmla="*/ 535349 h 591245"/>
                <a:gd name="connsiteX3" fmla="*/ 12537 w 671131"/>
                <a:gd name="connsiteY3" fmla="*/ 497972 h 591245"/>
                <a:gd name="connsiteX4" fmla="*/ 4334 w 671131"/>
                <a:gd name="connsiteY4" fmla="*/ 81348 h 591245"/>
                <a:gd name="connsiteX0" fmla="*/ 51067 w 648099"/>
                <a:gd name="connsiteY0" fmla="*/ 18182 h 578886"/>
                <a:gd name="connsiteX1" fmla="*/ 617005 w 648099"/>
                <a:gd name="connsiteY1" fmla="*/ 31700 h 578886"/>
                <a:gd name="connsiteX2" fmla="*/ 621713 w 648099"/>
                <a:gd name="connsiteY2" fmla="*/ 535349 h 578886"/>
                <a:gd name="connsiteX3" fmla="*/ 12537 w 648099"/>
                <a:gd name="connsiteY3" fmla="*/ 497972 h 578886"/>
                <a:gd name="connsiteX4" fmla="*/ 4334 w 648099"/>
                <a:gd name="connsiteY4" fmla="*/ 81348 h 578886"/>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 name="connsiteX5" fmla="*/ 51067 w 648099"/>
                <a:gd name="connsiteY5" fmla="*/ 18182 h 565791"/>
                <a:gd name="connsiteX0" fmla="*/ 95107 w 692139"/>
                <a:gd name="connsiteY0" fmla="*/ 44563 h 592172"/>
                <a:gd name="connsiteX1" fmla="*/ 661045 w 692139"/>
                <a:gd name="connsiteY1" fmla="*/ 58081 h 592172"/>
                <a:gd name="connsiteX2" fmla="*/ 665753 w 692139"/>
                <a:gd name="connsiteY2" fmla="*/ 561730 h 592172"/>
                <a:gd name="connsiteX3" fmla="*/ 56577 w 692139"/>
                <a:gd name="connsiteY3" fmla="*/ 524353 h 592172"/>
                <a:gd name="connsiteX4" fmla="*/ 95107 w 692139"/>
                <a:gd name="connsiteY4" fmla="*/ 44563 h 592172"/>
                <a:gd name="connsiteX0" fmla="*/ 84274 w 726505"/>
                <a:gd name="connsiteY0" fmla="*/ 51300 h 608352"/>
                <a:gd name="connsiteX1" fmla="*/ 668271 w 726505"/>
                <a:gd name="connsiteY1" fmla="*/ 74261 h 608352"/>
                <a:gd name="connsiteX2" fmla="*/ 672979 w 726505"/>
                <a:gd name="connsiteY2" fmla="*/ 577910 h 608352"/>
                <a:gd name="connsiteX3" fmla="*/ 63803 w 726505"/>
                <a:gd name="connsiteY3" fmla="*/ 540533 h 608352"/>
                <a:gd name="connsiteX4" fmla="*/ 84274 w 726505"/>
                <a:gd name="connsiteY4" fmla="*/ 51300 h 608352"/>
                <a:gd name="connsiteX0" fmla="*/ 84274 w 726505"/>
                <a:gd name="connsiteY0" fmla="*/ 51300 h 608352"/>
                <a:gd name="connsiteX1" fmla="*/ 668271 w 726505"/>
                <a:gd name="connsiteY1" fmla="*/ 74261 h 608352"/>
                <a:gd name="connsiteX2" fmla="*/ 672979 w 726505"/>
                <a:gd name="connsiteY2" fmla="*/ 577910 h 608352"/>
                <a:gd name="connsiteX3" fmla="*/ 63803 w 726505"/>
                <a:gd name="connsiteY3" fmla="*/ 540533 h 608352"/>
                <a:gd name="connsiteX4" fmla="*/ 84274 w 726505"/>
                <a:gd name="connsiteY4" fmla="*/ 51300 h 608352"/>
                <a:gd name="connsiteX0" fmla="*/ 84274 w 726505"/>
                <a:gd name="connsiteY0" fmla="*/ 25592 h 582644"/>
                <a:gd name="connsiteX1" fmla="*/ 668271 w 726505"/>
                <a:gd name="connsiteY1" fmla="*/ 48553 h 582644"/>
                <a:gd name="connsiteX2" fmla="*/ 672979 w 726505"/>
                <a:gd name="connsiteY2" fmla="*/ 552202 h 582644"/>
                <a:gd name="connsiteX3" fmla="*/ 63803 w 726505"/>
                <a:gd name="connsiteY3" fmla="*/ 514825 h 582644"/>
                <a:gd name="connsiteX4" fmla="*/ 84274 w 726505"/>
                <a:gd name="connsiteY4" fmla="*/ 25592 h 582644"/>
                <a:gd name="connsiteX0" fmla="*/ 84274 w 726505"/>
                <a:gd name="connsiteY0" fmla="*/ 25592 h 582644"/>
                <a:gd name="connsiteX1" fmla="*/ 668271 w 726505"/>
                <a:gd name="connsiteY1" fmla="*/ 48553 h 582644"/>
                <a:gd name="connsiteX2" fmla="*/ 672979 w 726505"/>
                <a:gd name="connsiteY2" fmla="*/ 552202 h 582644"/>
                <a:gd name="connsiteX3" fmla="*/ 63803 w 726505"/>
                <a:gd name="connsiteY3" fmla="*/ 514825 h 582644"/>
                <a:gd name="connsiteX4" fmla="*/ 84274 w 726505"/>
                <a:gd name="connsiteY4" fmla="*/ 25592 h 582644"/>
                <a:gd name="connsiteX0" fmla="*/ 84274 w 726505"/>
                <a:gd name="connsiteY0" fmla="*/ 10474 h 567526"/>
                <a:gd name="connsiteX1" fmla="*/ 668271 w 726505"/>
                <a:gd name="connsiteY1" fmla="*/ 33435 h 567526"/>
                <a:gd name="connsiteX2" fmla="*/ 672979 w 726505"/>
                <a:gd name="connsiteY2" fmla="*/ 537084 h 567526"/>
                <a:gd name="connsiteX3" fmla="*/ 63803 w 726505"/>
                <a:gd name="connsiteY3" fmla="*/ 499707 h 567526"/>
                <a:gd name="connsiteX4" fmla="*/ 84274 w 726505"/>
                <a:gd name="connsiteY4" fmla="*/ 10474 h 567526"/>
                <a:gd name="connsiteX0" fmla="*/ 84274 w 747243"/>
                <a:gd name="connsiteY0" fmla="*/ 23576 h 595793"/>
                <a:gd name="connsiteX1" fmla="*/ 671883 w 747243"/>
                <a:gd name="connsiteY1" fmla="*/ 24503 h 595793"/>
                <a:gd name="connsiteX2" fmla="*/ 672979 w 747243"/>
                <a:gd name="connsiteY2" fmla="*/ 550186 h 595793"/>
                <a:gd name="connsiteX3" fmla="*/ 63803 w 747243"/>
                <a:gd name="connsiteY3" fmla="*/ 512809 h 595793"/>
                <a:gd name="connsiteX4" fmla="*/ 84274 w 747243"/>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672979"/>
                <a:gd name="connsiteY0" fmla="*/ 23576 h 595793"/>
                <a:gd name="connsiteX1" fmla="*/ 671883 w 672979"/>
                <a:gd name="connsiteY1" fmla="*/ 24503 h 595793"/>
                <a:gd name="connsiteX2" fmla="*/ 672979 w 672979"/>
                <a:gd name="connsiteY2" fmla="*/ 550186 h 595793"/>
                <a:gd name="connsiteX3" fmla="*/ 63803 w 672979"/>
                <a:gd name="connsiteY3" fmla="*/ 512809 h 595793"/>
                <a:gd name="connsiteX4" fmla="*/ 84274 w 672979"/>
                <a:gd name="connsiteY4" fmla="*/ 23576 h 595793"/>
                <a:gd name="connsiteX0" fmla="*/ 84274 w 672979"/>
                <a:gd name="connsiteY0" fmla="*/ 23576 h 570495"/>
                <a:gd name="connsiteX1" fmla="*/ 671883 w 672979"/>
                <a:gd name="connsiteY1" fmla="*/ 24503 h 570495"/>
                <a:gd name="connsiteX2" fmla="*/ 672979 w 672979"/>
                <a:gd name="connsiteY2" fmla="*/ 550186 h 570495"/>
                <a:gd name="connsiteX3" fmla="*/ 63803 w 672979"/>
                <a:gd name="connsiteY3" fmla="*/ 512809 h 570495"/>
                <a:gd name="connsiteX4" fmla="*/ 84274 w 672979"/>
                <a:gd name="connsiteY4" fmla="*/ 23576 h 570495"/>
                <a:gd name="connsiteX0" fmla="*/ 84274 w 672979"/>
                <a:gd name="connsiteY0" fmla="*/ 23576 h 570495"/>
                <a:gd name="connsiteX1" fmla="*/ 671883 w 672979"/>
                <a:gd name="connsiteY1" fmla="*/ 24503 h 570495"/>
                <a:gd name="connsiteX2" fmla="*/ 672979 w 672979"/>
                <a:gd name="connsiteY2" fmla="*/ 550186 h 570495"/>
                <a:gd name="connsiteX3" fmla="*/ 63803 w 672979"/>
                <a:gd name="connsiteY3" fmla="*/ 512809 h 570495"/>
                <a:gd name="connsiteX4" fmla="*/ 84274 w 672979"/>
                <a:gd name="connsiteY4" fmla="*/ 23576 h 570495"/>
                <a:gd name="connsiteX0" fmla="*/ 84274 w 672979"/>
                <a:gd name="connsiteY0" fmla="*/ 23576 h 560608"/>
                <a:gd name="connsiteX1" fmla="*/ 671883 w 672979"/>
                <a:gd name="connsiteY1" fmla="*/ 24503 h 560608"/>
                <a:gd name="connsiteX2" fmla="*/ 672979 w 672979"/>
                <a:gd name="connsiteY2" fmla="*/ 550186 h 560608"/>
                <a:gd name="connsiteX3" fmla="*/ 63803 w 672979"/>
                <a:gd name="connsiteY3" fmla="*/ 512809 h 560608"/>
                <a:gd name="connsiteX4" fmla="*/ 84274 w 672979"/>
                <a:gd name="connsiteY4" fmla="*/ 23576 h 560608"/>
                <a:gd name="connsiteX0" fmla="*/ 84274 w 672979"/>
                <a:gd name="connsiteY0" fmla="*/ 23576 h 567351"/>
                <a:gd name="connsiteX1" fmla="*/ 671883 w 672979"/>
                <a:gd name="connsiteY1" fmla="*/ 24503 h 567351"/>
                <a:gd name="connsiteX2" fmla="*/ 672979 w 672979"/>
                <a:gd name="connsiteY2" fmla="*/ 550186 h 567351"/>
                <a:gd name="connsiteX3" fmla="*/ 63803 w 672979"/>
                <a:gd name="connsiteY3" fmla="*/ 512809 h 567351"/>
                <a:gd name="connsiteX4" fmla="*/ 84274 w 672979"/>
                <a:gd name="connsiteY4" fmla="*/ 23576 h 567351"/>
                <a:gd name="connsiteX0" fmla="*/ 72869 w 661574"/>
                <a:gd name="connsiteY0" fmla="*/ 23576 h 567351"/>
                <a:gd name="connsiteX1" fmla="*/ 660478 w 661574"/>
                <a:gd name="connsiteY1" fmla="*/ 24503 h 567351"/>
                <a:gd name="connsiteX2" fmla="*/ 661574 w 661574"/>
                <a:gd name="connsiteY2" fmla="*/ 550186 h 567351"/>
                <a:gd name="connsiteX3" fmla="*/ 52398 w 661574"/>
                <a:gd name="connsiteY3" fmla="*/ 512809 h 567351"/>
                <a:gd name="connsiteX4" fmla="*/ 72869 w 661574"/>
                <a:gd name="connsiteY4" fmla="*/ 23576 h 567351"/>
                <a:gd name="connsiteX0" fmla="*/ 72869 w 661574"/>
                <a:gd name="connsiteY0" fmla="*/ 13918 h 557693"/>
                <a:gd name="connsiteX1" fmla="*/ 660478 w 661574"/>
                <a:gd name="connsiteY1" fmla="*/ 14845 h 557693"/>
                <a:gd name="connsiteX2" fmla="*/ 661574 w 661574"/>
                <a:gd name="connsiteY2" fmla="*/ 540528 h 557693"/>
                <a:gd name="connsiteX3" fmla="*/ 52398 w 661574"/>
                <a:gd name="connsiteY3" fmla="*/ 503151 h 557693"/>
                <a:gd name="connsiteX4" fmla="*/ 72869 w 661574"/>
                <a:gd name="connsiteY4" fmla="*/ 13918 h 557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574" h="557693">
                  <a:moveTo>
                    <a:pt x="72869" y="13918"/>
                  </a:moveTo>
                  <a:cubicBezTo>
                    <a:pt x="184450" y="5454"/>
                    <a:pt x="435949" y="-13117"/>
                    <a:pt x="660478" y="14845"/>
                  </a:cubicBezTo>
                  <a:cubicBezTo>
                    <a:pt x="621347" y="93170"/>
                    <a:pt x="636508" y="427667"/>
                    <a:pt x="661574" y="540528"/>
                  </a:cubicBezTo>
                  <a:cubicBezTo>
                    <a:pt x="560227" y="562106"/>
                    <a:pt x="148547" y="575610"/>
                    <a:pt x="52398" y="503151"/>
                  </a:cubicBezTo>
                  <a:cubicBezTo>
                    <a:pt x="-13816" y="391776"/>
                    <a:pt x="-27876" y="91630"/>
                    <a:pt x="72869" y="13918"/>
                  </a:cubicBezTo>
                  <a:close/>
                </a:path>
              </a:pathLst>
            </a:custGeom>
            <a:solidFill>
              <a:schemeClr val="bg1">
                <a:lumMod val="95000"/>
              </a:schemeClr>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chemeClr val="tx1"/>
                </a:solidFill>
                <a:latin typeface="Arial"/>
                <a:ea typeface="微软雅黑"/>
                <a:sym typeface="Arial"/>
              </a:endParaRPr>
            </a:p>
          </p:txBody>
        </p:sp>
      </p:grpSp>
      <p:pic>
        <p:nvPicPr>
          <p:cNvPr id="23" name="PA_图片 22"/>
          <p:cNvPicPr>
            <a:picLocks noChangeAspect="1"/>
          </p:cNvPicPr>
          <p:nvPr>
            <p:custDataLst>
              <p:tags r:id="rId2"/>
            </p:custDataLst>
          </p:nvPr>
        </p:nvPicPr>
        <p:blipFill>
          <a:blip r:embed="rId8" cstate="print">
            <a:grayscl/>
            <a:extLst>
              <a:ext uri="{28A0092B-C50C-407E-A947-70E740481C1C}">
                <a14:useLocalDpi xmlns:a14="http://schemas.microsoft.com/office/drawing/2010/main" val="0"/>
              </a:ext>
            </a:extLst>
          </a:blip>
          <a:stretch>
            <a:fillRect/>
          </a:stretch>
        </p:blipFill>
        <p:spPr>
          <a:xfrm>
            <a:off x="830403" y="1882146"/>
            <a:ext cx="1653800" cy="2976332"/>
          </a:xfrm>
          <a:prstGeom prst="rect">
            <a:avLst/>
          </a:prstGeom>
        </p:spPr>
      </p:pic>
      <p:sp>
        <p:nvSpPr>
          <p:cNvPr id="24" name="PA_文本框 226"/>
          <p:cNvSpPr txBox="1"/>
          <p:nvPr>
            <p:custDataLst>
              <p:tags r:id="rId3"/>
            </p:custDataLst>
          </p:nvPr>
        </p:nvSpPr>
        <p:spPr>
          <a:xfrm>
            <a:off x="2113036" y="2288507"/>
            <a:ext cx="3069629" cy="769441"/>
          </a:xfrm>
          <a:prstGeom prst="rect">
            <a:avLst/>
          </a:prstGeom>
          <a:noFill/>
        </p:spPr>
        <p:txBody>
          <a:bodyPr wrap="square" rtlCol="0">
            <a:spAutoFit/>
          </a:bodyPr>
          <a:lstStyle/>
          <a:p>
            <a:r>
              <a:rPr lang="zh-CN" altLang="en-US" sz="4400" b="1" dirty="0">
                <a:solidFill>
                  <a:schemeClr val="tx1">
                    <a:lumMod val="75000"/>
                    <a:lumOff val="25000"/>
                  </a:schemeClr>
                </a:solidFill>
                <a:latin typeface="Arial"/>
                <a:ea typeface="微软雅黑"/>
                <a:cs typeface="落落补 汤圆" pitchFamily="2" charset="-128"/>
                <a:sym typeface="Arial"/>
              </a:rPr>
              <a:t>      何亚康</a:t>
            </a:r>
          </a:p>
        </p:txBody>
      </p:sp>
      <p:sp>
        <p:nvSpPr>
          <p:cNvPr id="2" name="PA_矩形 1"/>
          <p:cNvSpPr/>
          <p:nvPr>
            <p:custDataLst>
              <p:tags r:id="rId4"/>
            </p:custDataLst>
          </p:nvPr>
        </p:nvSpPr>
        <p:spPr>
          <a:xfrm>
            <a:off x="5564554" y="1786271"/>
            <a:ext cx="6504774" cy="2546979"/>
          </a:xfrm>
          <a:prstGeom prst="rect">
            <a:avLst/>
          </a:prstGeom>
        </p:spPr>
        <p:txBody>
          <a:bodyPr wrap="square">
            <a:spAutoFit/>
          </a:bodyPr>
          <a:lstStyle/>
          <a:p>
            <a:pPr>
              <a:lnSpc>
                <a:spcPct val="200000"/>
              </a:lnSpc>
            </a:pPr>
            <a:r>
              <a:rPr lang="zh-CN" altLang="en-US" sz="2800" dirty="0"/>
              <a:t>何亚康</a:t>
            </a:r>
            <a:r>
              <a:rPr lang="en-US" altLang="zh-CN" sz="2800" dirty="0"/>
              <a:t>——</a:t>
            </a:r>
            <a:r>
              <a:rPr lang="zh-CN" altLang="en-US" sz="2800" dirty="0"/>
              <a:t>大家都叫我“康康”。</a:t>
            </a:r>
            <a:r>
              <a:rPr lang="en-US" altLang="zh-CN" sz="2800" dirty="0"/>
              <a:t> </a:t>
            </a:r>
            <a:r>
              <a:rPr lang="zh-CN" altLang="en-US" sz="2800" dirty="0"/>
              <a:t>我喜欢一个人沉思问题的感觉，更喜欢和大家交流，进行思想碰撞的乐趣。</a:t>
            </a:r>
            <a:endParaRPr lang="zh-CN" altLang="en-US" sz="2800" dirty="0">
              <a:solidFill>
                <a:schemeClr val="tx1">
                  <a:lumMod val="75000"/>
                  <a:lumOff val="25000"/>
                </a:schemeClr>
              </a:solidFill>
              <a:latin typeface="Arial"/>
              <a:ea typeface="微软雅黑"/>
              <a:sym typeface="Arial"/>
            </a:endParaRPr>
          </a:p>
        </p:txBody>
      </p:sp>
      <p:sp>
        <p:nvSpPr>
          <p:cNvPr id="25" name="PA_文本框 271"/>
          <p:cNvSpPr txBox="1"/>
          <p:nvPr>
            <p:custDataLst>
              <p:tags r:id="rId5"/>
            </p:custDataLst>
          </p:nvPr>
        </p:nvSpPr>
        <p:spPr>
          <a:xfrm>
            <a:off x="3003520" y="3268307"/>
            <a:ext cx="2221847" cy="1200329"/>
          </a:xfrm>
          <a:prstGeom prst="rect">
            <a:avLst/>
          </a:prstGeom>
          <a:noFill/>
        </p:spPr>
        <p:txBody>
          <a:bodyPr wrap="square" rtlCol="0">
            <a:spAutoFit/>
          </a:bodyPr>
          <a:lstStyle/>
          <a:p>
            <a:r>
              <a:rPr lang="zh-CN" altLang="en-US" sz="2400" dirty="0">
                <a:latin typeface="Arial"/>
                <a:ea typeface="微软雅黑"/>
                <a:cs typeface="落落补 汤圆" pitchFamily="2" charset="-128"/>
                <a:sym typeface="Arial"/>
              </a:rPr>
              <a:t>一个幽默帅气并且很努力的男孩子</a:t>
            </a:r>
          </a:p>
        </p:txBody>
      </p:sp>
      <p:sp>
        <p:nvSpPr>
          <p:cNvPr id="14" name="文本框 13"/>
          <p:cNvSpPr txBox="1"/>
          <p:nvPr/>
        </p:nvSpPr>
        <p:spPr>
          <a:xfrm>
            <a:off x="282804" y="320511"/>
            <a:ext cx="2236510" cy="707886"/>
          </a:xfrm>
          <a:prstGeom prst="rect">
            <a:avLst/>
          </a:prstGeom>
          <a:noFill/>
        </p:spPr>
        <p:txBody>
          <a:bodyPr wrap="none" rtlCol="0">
            <a:spAutoFit/>
          </a:bodyPr>
          <a:lstStyle/>
          <a:p>
            <a:r>
              <a:rPr lang="zh-CN" altLang="en-US" sz="4000" kern="1200" dirty="0">
                <a:solidFill>
                  <a:schemeClr val="tx1"/>
                </a:solidFill>
                <a:latin typeface="Arial"/>
                <a:ea typeface="微软雅黑"/>
                <a:cs typeface="方正苏新诗柳楷简体-yolan" panose="02000000000000000000" pitchFamily="2" charset="-122"/>
                <a:sym typeface="Arial"/>
              </a:rPr>
              <a:t>自我介绍</a:t>
            </a:r>
          </a:p>
        </p:txBody>
      </p:sp>
      <p:grpSp>
        <p:nvGrpSpPr>
          <p:cNvPr id="15" name="组合 14"/>
          <p:cNvGrpSpPr/>
          <p:nvPr/>
        </p:nvGrpSpPr>
        <p:grpSpPr>
          <a:xfrm>
            <a:off x="3543759" y="266849"/>
            <a:ext cx="636853" cy="393183"/>
            <a:chOff x="3610120" y="261689"/>
            <a:chExt cx="636853" cy="393183"/>
          </a:xfrm>
        </p:grpSpPr>
        <p:pic>
          <p:nvPicPr>
            <p:cNvPr id="16" name="图片 15"/>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rot="409115">
              <a:off x="3830226" y="261689"/>
              <a:ext cx="416747" cy="246260"/>
            </a:xfrm>
            <a:prstGeom prst="rect">
              <a:avLst/>
            </a:prstGeom>
          </p:spPr>
        </p:pic>
        <p:sp>
          <p:nvSpPr>
            <p:cNvPr id="17" name="Freeform 249"/>
            <p:cNvSpPr>
              <a:spLocks noEditPoints="1"/>
            </p:cNvSpPr>
            <p:nvPr userDrawn="1"/>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pic>
        <p:nvPicPr>
          <p:cNvPr id="18" name="图片 17">
            <a:extLst>
              <a:ext uri="{FF2B5EF4-FFF2-40B4-BE49-F238E27FC236}">
                <a16:creationId xmlns:a16="http://schemas.microsoft.com/office/drawing/2014/main" id="{AA4383CE-07DC-4AA1-A3E9-21E0AD9625C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45007" y="0"/>
            <a:ext cx="3346270" cy="696117"/>
          </a:xfrm>
          <a:prstGeom prst="rect">
            <a:avLst/>
          </a:prstGeom>
        </p:spPr>
      </p:pic>
    </p:spTree>
    <p:extLst>
      <p:ext uri="{BB962C8B-B14F-4D97-AF65-F5344CB8AC3E}">
        <p14:creationId xmlns:p14="http://schemas.microsoft.com/office/powerpoint/2010/main" val="313967366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60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nodeType="withEffect">
                                  <p:stCondLst>
                                    <p:cond delay="90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Effect transition="in" filter="fade">
                                      <p:cBhvr>
                                        <p:cTn id="14" dur="500"/>
                                        <p:tgtEl>
                                          <p:spTgt spid="23"/>
                                        </p:tgtEl>
                                      </p:cBhvr>
                                    </p:animEffect>
                                  </p:childTnLst>
                                </p:cTn>
                              </p:par>
                              <p:par>
                                <p:cTn id="15" presetID="22" presetClass="entr" presetSubtype="8" fill="hold" grpId="0" nodeType="withEffect">
                                  <p:stCondLst>
                                    <p:cond delay="120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par>
                                <p:cTn id="18" presetID="22" presetClass="entr" presetSubtype="8" fill="hold" grpId="0" nodeType="withEffect">
                                  <p:stCondLst>
                                    <p:cond delay="150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par>
                                <p:cTn id="21" presetID="22" presetClass="entr" presetSubtype="8" fill="hold" grpId="0" nodeType="withEffect">
                                  <p:stCondLst>
                                    <p:cond delay="1800"/>
                                  </p:stCondLst>
                                  <p:childTnLst>
                                    <p:set>
                                      <p:cBhvr>
                                        <p:cTn id="22" dur="1" fill="hold">
                                          <p:stCondLst>
                                            <p:cond delay="0"/>
                                          </p:stCondLst>
                                        </p:cTn>
                                        <p:tgtEl>
                                          <p:spTgt spid="25"/>
                                        </p:tgtEl>
                                        <p:attrNameLst>
                                          <p:attrName>style.visibility</p:attrName>
                                        </p:attrNameLst>
                                      </p:cBhvr>
                                      <p:to>
                                        <p:strVal val="visible"/>
                                      </p:to>
                                    </p:set>
                                    <p:animEffect transition="in" filter="wipe(left)">
                                      <p:cBhvr>
                                        <p:cTn id="2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autoUpdateAnimBg="0"/>
      <p:bldP spid="2" grpId="0"/>
      <p:bldP spid="2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6"/>
          <p:cNvGrpSpPr>
            <a:grpSpLocks noChangeAspect="1"/>
          </p:cNvGrpSpPr>
          <p:nvPr/>
        </p:nvGrpSpPr>
        <p:grpSpPr bwMode="auto">
          <a:xfrm>
            <a:off x="2965069" y="1575293"/>
            <a:ext cx="1158875" cy="2000249"/>
            <a:chOff x="1449" y="1496"/>
            <a:chExt cx="730" cy="1260"/>
          </a:xfrm>
          <a:solidFill>
            <a:schemeClr val="tx1">
              <a:lumMod val="75000"/>
              <a:lumOff val="25000"/>
            </a:schemeClr>
          </a:solidFill>
        </p:grpSpPr>
        <p:sp>
          <p:nvSpPr>
            <p:cNvPr id="4" name="Freeform 17"/>
            <p:cNvSpPr>
              <a:spLocks noEditPoints="1"/>
            </p:cNvSpPr>
            <p:nvPr/>
          </p:nvSpPr>
          <p:spPr bwMode="auto">
            <a:xfrm>
              <a:off x="1449" y="1496"/>
              <a:ext cx="730" cy="1260"/>
            </a:xfrm>
            <a:custGeom>
              <a:avLst/>
              <a:gdLst>
                <a:gd name="T0" fmla="*/ 609 w 684"/>
                <a:gd name="T1" fmla="*/ 553 h 1183"/>
                <a:gd name="T2" fmla="*/ 448 w 684"/>
                <a:gd name="T3" fmla="*/ 401 h 1183"/>
                <a:gd name="T4" fmla="*/ 269 w 684"/>
                <a:gd name="T5" fmla="*/ 315 h 1183"/>
                <a:gd name="T6" fmla="*/ 94 w 684"/>
                <a:gd name="T7" fmla="*/ 233 h 1183"/>
                <a:gd name="T8" fmla="*/ 88 w 684"/>
                <a:gd name="T9" fmla="*/ 655 h 1183"/>
                <a:gd name="T10" fmla="*/ 70 w 684"/>
                <a:gd name="T11" fmla="*/ 918 h 1183"/>
                <a:gd name="T12" fmla="*/ 139 w 684"/>
                <a:gd name="T13" fmla="*/ 1167 h 1183"/>
                <a:gd name="T14" fmla="*/ 202 w 684"/>
                <a:gd name="T15" fmla="*/ 975 h 1183"/>
                <a:gd name="T16" fmla="*/ 70 w 684"/>
                <a:gd name="T17" fmla="*/ 734 h 1183"/>
                <a:gd name="T18" fmla="*/ 278 w 684"/>
                <a:gd name="T19" fmla="*/ 562 h 1183"/>
                <a:gd name="T20" fmla="*/ 307 w 684"/>
                <a:gd name="T21" fmla="*/ 754 h 1183"/>
                <a:gd name="T22" fmla="*/ 323 w 684"/>
                <a:gd name="T23" fmla="*/ 769 h 1183"/>
                <a:gd name="T24" fmla="*/ 322 w 684"/>
                <a:gd name="T25" fmla="*/ 948 h 1183"/>
                <a:gd name="T26" fmla="*/ 345 w 684"/>
                <a:gd name="T27" fmla="*/ 765 h 1183"/>
                <a:gd name="T28" fmla="*/ 457 w 684"/>
                <a:gd name="T29" fmla="*/ 753 h 1183"/>
                <a:gd name="T30" fmla="*/ 553 w 684"/>
                <a:gd name="T31" fmla="*/ 815 h 1183"/>
                <a:gd name="T32" fmla="*/ 388 w 684"/>
                <a:gd name="T33" fmla="*/ 1179 h 1183"/>
                <a:gd name="T34" fmla="*/ 445 w 684"/>
                <a:gd name="T35" fmla="*/ 1002 h 1183"/>
                <a:gd name="T36" fmla="*/ 666 w 684"/>
                <a:gd name="T37" fmla="*/ 692 h 1183"/>
                <a:gd name="T38" fmla="*/ 200 w 684"/>
                <a:gd name="T39" fmla="*/ 558 h 1183"/>
                <a:gd name="T40" fmla="*/ 132 w 684"/>
                <a:gd name="T41" fmla="*/ 509 h 1183"/>
                <a:gd name="T42" fmla="*/ 123 w 684"/>
                <a:gd name="T43" fmla="*/ 61 h 1183"/>
                <a:gd name="T44" fmla="*/ 241 w 684"/>
                <a:gd name="T45" fmla="*/ 532 h 1183"/>
                <a:gd name="T46" fmla="*/ 388 w 684"/>
                <a:gd name="T47" fmla="*/ 620 h 1183"/>
                <a:gd name="T48" fmla="*/ 406 w 684"/>
                <a:gd name="T49" fmla="*/ 459 h 1183"/>
                <a:gd name="T50" fmla="*/ 305 w 684"/>
                <a:gd name="T51" fmla="*/ 567 h 1183"/>
                <a:gd name="T52" fmla="*/ 444 w 684"/>
                <a:gd name="T53" fmla="*/ 423 h 1183"/>
                <a:gd name="T54" fmla="*/ 423 w 684"/>
                <a:gd name="T55" fmla="*/ 643 h 1183"/>
                <a:gd name="T56" fmla="*/ 415 w 684"/>
                <a:gd name="T57" fmla="*/ 724 h 1183"/>
                <a:gd name="T58" fmla="*/ 428 w 684"/>
                <a:gd name="T59" fmla="*/ 654 h 1183"/>
                <a:gd name="T60" fmla="*/ 574 w 684"/>
                <a:gd name="T61" fmla="*/ 534 h 1183"/>
                <a:gd name="T62" fmla="*/ 415 w 684"/>
                <a:gd name="T63" fmla="*/ 724 h 1183"/>
                <a:gd name="T64" fmla="*/ 476 w 684"/>
                <a:gd name="T65" fmla="*/ 750 h 1183"/>
                <a:gd name="T66" fmla="*/ 607 w 684"/>
                <a:gd name="T67" fmla="*/ 631 h 1183"/>
                <a:gd name="T68" fmla="*/ 517 w 684"/>
                <a:gd name="T69" fmla="*/ 804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4" h="1183">
                  <a:moveTo>
                    <a:pt x="612" y="606"/>
                  </a:moveTo>
                  <a:cubicBezTo>
                    <a:pt x="615" y="584"/>
                    <a:pt x="613" y="565"/>
                    <a:pt x="609" y="553"/>
                  </a:cubicBezTo>
                  <a:cubicBezTo>
                    <a:pt x="599" y="516"/>
                    <a:pt x="568" y="479"/>
                    <a:pt x="517" y="483"/>
                  </a:cubicBezTo>
                  <a:cubicBezTo>
                    <a:pt x="514" y="445"/>
                    <a:pt x="477" y="404"/>
                    <a:pt x="448" y="401"/>
                  </a:cubicBezTo>
                  <a:cubicBezTo>
                    <a:pt x="329" y="387"/>
                    <a:pt x="263" y="490"/>
                    <a:pt x="263" y="490"/>
                  </a:cubicBezTo>
                  <a:cubicBezTo>
                    <a:pt x="263" y="490"/>
                    <a:pt x="253" y="433"/>
                    <a:pt x="269" y="315"/>
                  </a:cubicBezTo>
                  <a:cubicBezTo>
                    <a:pt x="290" y="158"/>
                    <a:pt x="232" y="0"/>
                    <a:pt x="116" y="36"/>
                  </a:cubicBezTo>
                  <a:cubicBezTo>
                    <a:pt x="0" y="72"/>
                    <a:pt x="71" y="136"/>
                    <a:pt x="94" y="233"/>
                  </a:cubicBezTo>
                  <a:cubicBezTo>
                    <a:pt x="117" y="330"/>
                    <a:pt x="117" y="454"/>
                    <a:pt x="110" y="505"/>
                  </a:cubicBezTo>
                  <a:cubicBezTo>
                    <a:pt x="104" y="546"/>
                    <a:pt x="92" y="624"/>
                    <a:pt x="88" y="655"/>
                  </a:cubicBezTo>
                  <a:cubicBezTo>
                    <a:pt x="69" y="678"/>
                    <a:pt x="57" y="697"/>
                    <a:pt x="54" y="711"/>
                  </a:cubicBezTo>
                  <a:cubicBezTo>
                    <a:pt x="45" y="741"/>
                    <a:pt x="31" y="868"/>
                    <a:pt x="70" y="918"/>
                  </a:cubicBezTo>
                  <a:cubicBezTo>
                    <a:pt x="109" y="969"/>
                    <a:pt x="148" y="980"/>
                    <a:pt x="177" y="979"/>
                  </a:cubicBezTo>
                  <a:cubicBezTo>
                    <a:pt x="203" y="1073"/>
                    <a:pt x="139" y="1167"/>
                    <a:pt x="139" y="1167"/>
                  </a:cubicBezTo>
                  <a:cubicBezTo>
                    <a:pt x="153" y="1174"/>
                    <a:pt x="153" y="1174"/>
                    <a:pt x="153" y="1174"/>
                  </a:cubicBezTo>
                  <a:cubicBezTo>
                    <a:pt x="220" y="1102"/>
                    <a:pt x="207" y="1002"/>
                    <a:pt x="202" y="975"/>
                  </a:cubicBezTo>
                  <a:cubicBezTo>
                    <a:pt x="215" y="971"/>
                    <a:pt x="223" y="966"/>
                    <a:pt x="223" y="966"/>
                  </a:cubicBezTo>
                  <a:cubicBezTo>
                    <a:pt x="50" y="954"/>
                    <a:pt x="64" y="794"/>
                    <a:pt x="70" y="734"/>
                  </a:cubicBezTo>
                  <a:cubicBezTo>
                    <a:pt x="76" y="674"/>
                    <a:pt x="155" y="611"/>
                    <a:pt x="205" y="572"/>
                  </a:cubicBezTo>
                  <a:cubicBezTo>
                    <a:pt x="254" y="533"/>
                    <a:pt x="270" y="550"/>
                    <a:pt x="278" y="562"/>
                  </a:cubicBezTo>
                  <a:cubicBezTo>
                    <a:pt x="326" y="637"/>
                    <a:pt x="384" y="625"/>
                    <a:pt x="408" y="655"/>
                  </a:cubicBezTo>
                  <a:cubicBezTo>
                    <a:pt x="432" y="685"/>
                    <a:pt x="388" y="757"/>
                    <a:pt x="307" y="754"/>
                  </a:cubicBezTo>
                  <a:cubicBezTo>
                    <a:pt x="226" y="751"/>
                    <a:pt x="207" y="675"/>
                    <a:pt x="207" y="675"/>
                  </a:cubicBezTo>
                  <a:cubicBezTo>
                    <a:pt x="216" y="753"/>
                    <a:pt x="271" y="775"/>
                    <a:pt x="323" y="769"/>
                  </a:cubicBezTo>
                  <a:cubicBezTo>
                    <a:pt x="342" y="782"/>
                    <a:pt x="376" y="814"/>
                    <a:pt x="370" y="868"/>
                  </a:cubicBezTo>
                  <a:cubicBezTo>
                    <a:pt x="363" y="933"/>
                    <a:pt x="322" y="948"/>
                    <a:pt x="322" y="948"/>
                  </a:cubicBezTo>
                  <a:cubicBezTo>
                    <a:pt x="322" y="948"/>
                    <a:pt x="390" y="939"/>
                    <a:pt x="390" y="866"/>
                  </a:cubicBezTo>
                  <a:cubicBezTo>
                    <a:pt x="390" y="808"/>
                    <a:pt x="363" y="777"/>
                    <a:pt x="345" y="765"/>
                  </a:cubicBezTo>
                  <a:cubicBezTo>
                    <a:pt x="366" y="759"/>
                    <a:pt x="386" y="749"/>
                    <a:pt x="400" y="738"/>
                  </a:cubicBezTo>
                  <a:cubicBezTo>
                    <a:pt x="409" y="745"/>
                    <a:pt x="427" y="755"/>
                    <a:pt x="457" y="753"/>
                  </a:cubicBezTo>
                  <a:cubicBezTo>
                    <a:pt x="456" y="773"/>
                    <a:pt x="463" y="815"/>
                    <a:pt x="523" y="817"/>
                  </a:cubicBezTo>
                  <a:cubicBezTo>
                    <a:pt x="534" y="817"/>
                    <a:pt x="544" y="816"/>
                    <a:pt x="553" y="815"/>
                  </a:cubicBezTo>
                  <a:cubicBezTo>
                    <a:pt x="559" y="845"/>
                    <a:pt x="569" y="952"/>
                    <a:pt x="418" y="982"/>
                  </a:cubicBezTo>
                  <a:cubicBezTo>
                    <a:pt x="418" y="982"/>
                    <a:pt x="425" y="1121"/>
                    <a:pt x="388" y="1179"/>
                  </a:cubicBezTo>
                  <a:cubicBezTo>
                    <a:pt x="408" y="1183"/>
                    <a:pt x="408" y="1183"/>
                    <a:pt x="408" y="1183"/>
                  </a:cubicBezTo>
                  <a:cubicBezTo>
                    <a:pt x="408" y="1183"/>
                    <a:pt x="446" y="1121"/>
                    <a:pt x="445" y="1002"/>
                  </a:cubicBezTo>
                  <a:cubicBezTo>
                    <a:pt x="445" y="1002"/>
                    <a:pt x="592" y="979"/>
                    <a:pt x="582" y="806"/>
                  </a:cubicBezTo>
                  <a:cubicBezTo>
                    <a:pt x="625" y="787"/>
                    <a:pt x="651" y="744"/>
                    <a:pt x="666" y="692"/>
                  </a:cubicBezTo>
                  <a:cubicBezTo>
                    <a:pt x="684" y="633"/>
                    <a:pt x="636" y="608"/>
                    <a:pt x="612" y="606"/>
                  </a:cubicBezTo>
                  <a:close/>
                  <a:moveTo>
                    <a:pt x="200" y="558"/>
                  </a:moveTo>
                  <a:cubicBezTo>
                    <a:pt x="162" y="583"/>
                    <a:pt x="132" y="608"/>
                    <a:pt x="109" y="632"/>
                  </a:cubicBezTo>
                  <a:cubicBezTo>
                    <a:pt x="111" y="609"/>
                    <a:pt x="122" y="580"/>
                    <a:pt x="132" y="509"/>
                  </a:cubicBezTo>
                  <a:cubicBezTo>
                    <a:pt x="146" y="422"/>
                    <a:pt x="128" y="293"/>
                    <a:pt x="113" y="228"/>
                  </a:cubicBezTo>
                  <a:cubicBezTo>
                    <a:pt x="100" y="171"/>
                    <a:pt x="31" y="75"/>
                    <a:pt x="123" y="61"/>
                  </a:cubicBezTo>
                  <a:cubicBezTo>
                    <a:pt x="254" y="41"/>
                    <a:pt x="256" y="256"/>
                    <a:pt x="250" y="311"/>
                  </a:cubicBezTo>
                  <a:cubicBezTo>
                    <a:pt x="244" y="359"/>
                    <a:pt x="241" y="500"/>
                    <a:pt x="241" y="532"/>
                  </a:cubicBezTo>
                  <a:cubicBezTo>
                    <a:pt x="230" y="538"/>
                    <a:pt x="217" y="546"/>
                    <a:pt x="200" y="558"/>
                  </a:cubicBezTo>
                  <a:close/>
                  <a:moveTo>
                    <a:pt x="388" y="620"/>
                  </a:moveTo>
                  <a:cubicBezTo>
                    <a:pt x="378" y="617"/>
                    <a:pt x="365" y="611"/>
                    <a:pt x="352" y="603"/>
                  </a:cubicBezTo>
                  <a:cubicBezTo>
                    <a:pt x="335" y="522"/>
                    <a:pt x="406" y="459"/>
                    <a:pt x="406" y="459"/>
                  </a:cubicBezTo>
                  <a:cubicBezTo>
                    <a:pt x="324" y="501"/>
                    <a:pt x="330" y="567"/>
                    <a:pt x="336" y="593"/>
                  </a:cubicBezTo>
                  <a:cubicBezTo>
                    <a:pt x="325" y="585"/>
                    <a:pt x="314" y="577"/>
                    <a:pt x="305" y="567"/>
                  </a:cubicBezTo>
                  <a:cubicBezTo>
                    <a:pt x="281" y="542"/>
                    <a:pt x="282" y="520"/>
                    <a:pt x="261" y="524"/>
                  </a:cubicBezTo>
                  <a:cubicBezTo>
                    <a:pt x="287" y="485"/>
                    <a:pt x="396" y="408"/>
                    <a:pt x="444" y="423"/>
                  </a:cubicBezTo>
                  <a:cubicBezTo>
                    <a:pt x="496" y="439"/>
                    <a:pt x="508" y="509"/>
                    <a:pt x="485" y="574"/>
                  </a:cubicBezTo>
                  <a:cubicBezTo>
                    <a:pt x="469" y="620"/>
                    <a:pt x="439" y="637"/>
                    <a:pt x="423" y="643"/>
                  </a:cubicBezTo>
                  <a:cubicBezTo>
                    <a:pt x="414" y="629"/>
                    <a:pt x="400" y="624"/>
                    <a:pt x="388" y="620"/>
                  </a:cubicBezTo>
                  <a:close/>
                  <a:moveTo>
                    <a:pt x="415" y="724"/>
                  </a:moveTo>
                  <a:cubicBezTo>
                    <a:pt x="420" y="717"/>
                    <a:pt x="424" y="710"/>
                    <a:pt x="426" y="703"/>
                  </a:cubicBezTo>
                  <a:cubicBezTo>
                    <a:pt x="431" y="681"/>
                    <a:pt x="431" y="666"/>
                    <a:pt x="428" y="654"/>
                  </a:cubicBezTo>
                  <a:cubicBezTo>
                    <a:pt x="510" y="623"/>
                    <a:pt x="514" y="552"/>
                    <a:pt x="516" y="508"/>
                  </a:cubicBezTo>
                  <a:cubicBezTo>
                    <a:pt x="531" y="508"/>
                    <a:pt x="558" y="512"/>
                    <a:pt x="574" y="534"/>
                  </a:cubicBezTo>
                  <a:cubicBezTo>
                    <a:pt x="597" y="567"/>
                    <a:pt x="601" y="681"/>
                    <a:pt x="508" y="721"/>
                  </a:cubicBezTo>
                  <a:cubicBezTo>
                    <a:pt x="444" y="748"/>
                    <a:pt x="422" y="735"/>
                    <a:pt x="415" y="724"/>
                  </a:cubicBezTo>
                  <a:close/>
                  <a:moveTo>
                    <a:pt x="517" y="804"/>
                  </a:moveTo>
                  <a:cubicBezTo>
                    <a:pt x="469" y="797"/>
                    <a:pt x="471" y="766"/>
                    <a:pt x="476" y="750"/>
                  </a:cubicBezTo>
                  <a:cubicBezTo>
                    <a:pt x="488" y="747"/>
                    <a:pt x="502" y="742"/>
                    <a:pt x="519" y="734"/>
                  </a:cubicBezTo>
                  <a:cubicBezTo>
                    <a:pt x="570" y="710"/>
                    <a:pt x="596" y="669"/>
                    <a:pt x="607" y="631"/>
                  </a:cubicBezTo>
                  <a:cubicBezTo>
                    <a:pt x="622" y="636"/>
                    <a:pt x="644" y="647"/>
                    <a:pt x="643" y="675"/>
                  </a:cubicBezTo>
                  <a:cubicBezTo>
                    <a:pt x="642" y="718"/>
                    <a:pt x="584" y="812"/>
                    <a:pt x="517" y="8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5" name="Freeform 18"/>
            <p:cNvSpPr>
              <a:spLocks/>
            </p:cNvSpPr>
            <p:nvPr/>
          </p:nvSpPr>
          <p:spPr bwMode="auto">
            <a:xfrm>
              <a:off x="1760" y="2545"/>
              <a:ext cx="57" cy="47"/>
            </a:xfrm>
            <a:custGeom>
              <a:avLst/>
              <a:gdLst>
                <a:gd name="T0" fmla="*/ 0 w 54"/>
                <a:gd name="T1" fmla="*/ 18 h 44"/>
                <a:gd name="T2" fmla="*/ 54 w 54"/>
                <a:gd name="T3" fmla="*/ 0 h 44"/>
                <a:gd name="T4" fmla="*/ 46 w 54"/>
                <a:gd name="T5" fmla="*/ 44 h 44"/>
                <a:gd name="T6" fmla="*/ 39 w 54"/>
                <a:gd name="T7" fmla="*/ 23 h 44"/>
                <a:gd name="T8" fmla="*/ 0 w 54"/>
                <a:gd name="T9" fmla="*/ 18 h 44"/>
              </a:gdLst>
              <a:ahLst/>
              <a:cxnLst>
                <a:cxn ang="0">
                  <a:pos x="T0" y="T1"/>
                </a:cxn>
                <a:cxn ang="0">
                  <a:pos x="T2" y="T3"/>
                </a:cxn>
                <a:cxn ang="0">
                  <a:pos x="T4" y="T5"/>
                </a:cxn>
                <a:cxn ang="0">
                  <a:pos x="T6" y="T7"/>
                </a:cxn>
                <a:cxn ang="0">
                  <a:pos x="T8" y="T9"/>
                </a:cxn>
              </a:cxnLst>
              <a:rect l="0" t="0" r="r" b="b"/>
              <a:pathLst>
                <a:path w="54" h="44">
                  <a:moveTo>
                    <a:pt x="0" y="18"/>
                  </a:moveTo>
                  <a:cubicBezTo>
                    <a:pt x="0" y="18"/>
                    <a:pt x="30" y="19"/>
                    <a:pt x="54" y="0"/>
                  </a:cubicBezTo>
                  <a:cubicBezTo>
                    <a:pt x="46" y="44"/>
                    <a:pt x="46" y="44"/>
                    <a:pt x="46" y="44"/>
                  </a:cubicBezTo>
                  <a:cubicBezTo>
                    <a:pt x="39" y="23"/>
                    <a:pt x="39" y="23"/>
                    <a:pt x="39" y="23"/>
                  </a:cubicBezTo>
                  <a:cubicBezTo>
                    <a:pt x="39" y="23"/>
                    <a:pt x="28" y="31"/>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grpSp>
      <p:grpSp>
        <p:nvGrpSpPr>
          <p:cNvPr id="6" name="Group 21"/>
          <p:cNvGrpSpPr>
            <a:grpSpLocks noChangeAspect="1"/>
          </p:cNvGrpSpPr>
          <p:nvPr/>
        </p:nvGrpSpPr>
        <p:grpSpPr bwMode="auto">
          <a:xfrm>
            <a:off x="7635332" y="1708155"/>
            <a:ext cx="1209675" cy="1979613"/>
            <a:chOff x="3270" y="1510"/>
            <a:chExt cx="762" cy="1247"/>
          </a:xfrm>
          <a:solidFill>
            <a:schemeClr val="tx1">
              <a:lumMod val="75000"/>
              <a:lumOff val="25000"/>
            </a:schemeClr>
          </a:solidFill>
        </p:grpSpPr>
        <p:sp>
          <p:nvSpPr>
            <p:cNvPr id="7" name="Freeform 22"/>
            <p:cNvSpPr>
              <a:spLocks/>
            </p:cNvSpPr>
            <p:nvPr/>
          </p:nvSpPr>
          <p:spPr bwMode="auto">
            <a:xfrm>
              <a:off x="3616" y="2549"/>
              <a:ext cx="56" cy="46"/>
            </a:xfrm>
            <a:custGeom>
              <a:avLst/>
              <a:gdLst>
                <a:gd name="T0" fmla="*/ 0 w 54"/>
                <a:gd name="T1" fmla="*/ 18 h 44"/>
                <a:gd name="T2" fmla="*/ 54 w 54"/>
                <a:gd name="T3" fmla="*/ 0 h 44"/>
                <a:gd name="T4" fmla="*/ 46 w 54"/>
                <a:gd name="T5" fmla="*/ 44 h 44"/>
                <a:gd name="T6" fmla="*/ 39 w 54"/>
                <a:gd name="T7" fmla="*/ 23 h 44"/>
                <a:gd name="T8" fmla="*/ 0 w 54"/>
                <a:gd name="T9" fmla="*/ 18 h 44"/>
              </a:gdLst>
              <a:ahLst/>
              <a:cxnLst>
                <a:cxn ang="0">
                  <a:pos x="T0" y="T1"/>
                </a:cxn>
                <a:cxn ang="0">
                  <a:pos x="T2" y="T3"/>
                </a:cxn>
                <a:cxn ang="0">
                  <a:pos x="T4" y="T5"/>
                </a:cxn>
                <a:cxn ang="0">
                  <a:pos x="T6" y="T7"/>
                </a:cxn>
                <a:cxn ang="0">
                  <a:pos x="T8" y="T9"/>
                </a:cxn>
              </a:cxnLst>
              <a:rect l="0" t="0" r="r" b="b"/>
              <a:pathLst>
                <a:path w="54" h="44">
                  <a:moveTo>
                    <a:pt x="0" y="18"/>
                  </a:moveTo>
                  <a:cubicBezTo>
                    <a:pt x="0" y="18"/>
                    <a:pt x="29" y="19"/>
                    <a:pt x="54" y="0"/>
                  </a:cubicBezTo>
                  <a:cubicBezTo>
                    <a:pt x="46" y="44"/>
                    <a:pt x="46" y="44"/>
                    <a:pt x="46" y="44"/>
                  </a:cubicBezTo>
                  <a:cubicBezTo>
                    <a:pt x="39" y="23"/>
                    <a:pt x="39" y="23"/>
                    <a:pt x="39" y="23"/>
                  </a:cubicBezTo>
                  <a:cubicBezTo>
                    <a:pt x="39" y="23"/>
                    <a:pt x="28" y="31"/>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8" name="Freeform 23"/>
            <p:cNvSpPr>
              <a:spLocks noEditPoints="1"/>
            </p:cNvSpPr>
            <p:nvPr/>
          </p:nvSpPr>
          <p:spPr bwMode="auto">
            <a:xfrm>
              <a:off x="3270" y="1510"/>
              <a:ext cx="762" cy="1247"/>
            </a:xfrm>
            <a:custGeom>
              <a:avLst/>
              <a:gdLst>
                <a:gd name="T0" fmla="*/ 629 w 729"/>
                <a:gd name="T1" fmla="*/ 554 h 1195"/>
                <a:gd name="T2" fmla="*/ 512 w 729"/>
                <a:gd name="T3" fmla="*/ 454 h 1195"/>
                <a:gd name="T4" fmla="*/ 509 w 729"/>
                <a:gd name="T5" fmla="*/ 405 h 1195"/>
                <a:gd name="T6" fmla="*/ 591 w 729"/>
                <a:gd name="T7" fmla="*/ 78 h 1195"/>
                <a:gd name="T8" fmla="*/ 415 w 729"/>
                <a:gd name="T9" fmla="*/ 118 h 1195"/>
                <a:gd name="T10" fmla="*/ 276 w 729"/>
                <a:gd name="T11" fmla="*/ 309 h 1195"/>
                <a:gd name="T12" fmla="*/ 37 w 729"/>
                <a:gd name="T13" fmla="*/ 50 h 1195"/>
                <a:gd name="T14" fmla="*/ 151 w 729"/>
                <a:gd name="T15" fmla="*/ 585 h 1195"/>
                <a:gd name="T16" fmla="*/ 202 w 729"/>
                <a:gd name="T17" fmla="*/ 988 h 1195"/>
                <a:gd name="T18" fmla="*/ 160 w 729"/>
                <a:gd name="T19" fmla="*/ 1169 h 1195"/>
                <a:gd name="T20" fmla="*/ 135 w 729"/>
                <a:gd name="T21" fmla="*/ 904 h 1195"/>
                <a:gd name="T22" fmla="*/ 298 w 729"/>
                <a:gd name="T23" fmla="*/ 556 h 1195"/>
                <a:gd name="T24" fmla="*/ 447 w 729"/>
                <a:gd name="T25" fmla="*/ 694 h 1195"/>
                <a:gd name="T26" fmla="*/ 268 w 729"/>
                <a:gd name="T27" fmla="*/ 812 h 1195"/>
                <a:gd name="T28" fmla="*/ 373 w 729"/>
                <a:gd name="T29" fmla="*/ 737 h 1195"/>
                <a:gd name="T30" fmla="*/ 391 w 729"/>
                <a:gd name="T31" fmla="*/ 740 h 1195"/>
                <a:gd name="T32" fmla="*/ 440 w 729"/>
                <a:gd name="T33" fmla="*/ 778 h 1195"/>
                <a:gd name="T34" fmla="*/ 593 w 729"/>
                <a:gd name="T35" fmla="*/ 811 h 1195"/>
                <a:gd name="T36" fmla="*/ 460 w 729"/>
                <a:gd name="T37" fmla="*/ 992 h 1195"/>
                <a:gd name="T38" fmla="*/ 465 w 729"/>
                <a:gd name="T39" fmla="*/ 1195 h 1195"/>
                <a:gd name="T40" fmla="*/ 647 w 729"/>
                <a:gd name="T41" fmla="*/ 784 h 1195"/>
                <a:gd name="T42" fmla="*/ 437 w 729"/>
                <a:gd name="T43" fmla="*/ 585 h 1195"/>
                <a:gd name="T44" fmla="*/ 210 w 729"/>
                <a:gd name="T45" fmla="*/ 547 h 1195"/>
                <a:gd name="T46" fmla="*/ 54 w 729"/>
                <a:gd name="T47" fmla="*/ 143 h 1195"/>
                <a:gd name="T48" fmla="*/ 240 w 729"/>
                <a:gd name="T49" fmla="*/ 230 h 1195"/>
                <a:gd name="T50" fmla="*/ 374 w 729"/>
                <a:gd name="T51" fmla="*/ 387 h 1195"/>
                <a:gd name="T52" fmla="*/ 520 w 729"/>
                <a:gd name="T53" fmla="*/ 52 h 1195"/>
                <a:gd name="T54" fmla="*/ 468 w 729"/>
                <a:gd name="T55" fmla="*/ 505 h 1195"/>
                <a:gd name="T56" fmla="*/ 437 w 729"/>
                <a:gd name="T57" fmla="*/ 585 h 1195"/>
                <a:gd name="T58" fmla="*/ 494 w 729"/>
                <a:gd name="T59" fmla="*/ 673 h 1195"/>
                <a:gd name="T60" fmla="*/ 529 w 729"/>
                <a:gd name="T61" fmla="*/ 484 h 1195"/>
                <a:gd name="T62" fmla="*/ 429 w 729"/>
                <a:gd name="T63" fmla="*/ 736 h 1195"/>
                <a:gd name="T64" fmla="*/ 603 w 729"/>
                <a:gd name="T65" fmla="*/ 672 h 1195"/>
                <a:gd name="T66" fmla="*/ 691 w 729"/>
                <a:gd name="T67" fmla="*/ 638 h 1195"/>
                <a:gd name="T68" fmla="*/ 520 w 729"/>
                <a:gd name="T69" fmla="*/ 768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9" h="1195">
                  <a:moveTo>
                    <a:pt x="700" y="569"/>
                  </a:moveTo>
                  <a:cubicBezTo>
                    <a:pt x="676" y="543"/>
                    <a:pt x="646" y="548"/>
                    <a:pt x="629" y="554"/>
                  </a:cubicBezTo>
                  <a:cubicBezTo>
                    <a:pt x="629" y="543"/>
                    <a:pt x="629" y="534"/>
                    <a:pt x="629" y="528"/>
                  </a:cubicBezTo>
                  <a:cubicBezTo>
                    <a:pt x="629" y="504"/>
                    <a:pt x="601" y="415"/>
                    <a:pt x="512" y="454"/>
                  </a:cubicBezTo>
                  <a:cubicBezTo>
                    <a:pt x="508" y="455"/>
                    <a:pt x="504" y="457"/>
                    <a:pt x="501" y="459"/>
                  </a:cubicBezTo>
                  <a:cubicBezTo>
                    <a:pt x="498" y="447"/>
                    <a:pt x="498" y="427"/>
                    <a:pt x="509" y="405"/>
                  </a:cubicBezTo>
                  <a:cubicBezTo>
                    <a:pt x="528" y="366"/>
                    <a:pt x="597" y="273"/>
                    <a:pt x="606" y="211"/>
                  </a:cubicBezTo>
                  <a:cubicBezTo>
                    <a:pt x="614" y="149"/>
                    <a:pt x="602" y="102"/>
                    <a:pt x="591" y="78"/>
                  </a:cubicBezTo>
                  <a:cubicBezTo>
                    <a:pt x="580" y="53"/>
                    <a:pt x="554" y="23"/>
                    <a:pt x="514" y="23"/>
                  </a:cubicBezTo>
                  <a:cubicBezTo>
                    <a:pt x="474" y="23"/>
                    <a:pt x="426" y="50"/>
                    <a:pt x="415" y="118"/>
                  </a:cubicBezTo>
                  <a:cubicBezTo>
                    <a:pt x="405" y="185"/>
                    <a:pt x="346" y="432"/>
                    <a:pt x="315" y="482"/>
                  </a:cubicBezTo>
                  <a:cubicBezTo>
                    <a:pt x="315" y="482"/>
                    <a:pt x="283" y="384"/>
                    <a:pt x="276" y="309"/>
                  </a:cubicBezTo>
                  <a:cubicBezTo>
                    <a:pt x="269" y="234"/>
                    <a:pt x="258" y="133"/>
                    <a:pt x="188" y="67"/>
                  </a:cubicBezTo>
                  <a:cubicBezTo>
                    <a:pt x="117" y="0"/>
                    <a:pt x="58" y="38"/>
                    <a:pt x="37" y="50"/>
                  </a:cubicBezTo>
                  <a:cubicBezTo>
                    <a:pt x="17" y="62"/>
                    <a:pt x="0" y="93"/>
                    <a:pt x="35" y="161"/>
                  </a:cubicBezTo>
                  <a:cubicBezTo>
                    <a:pt x="69" y="228"/>
                    <a:pt x="116" y="381"/>
                    <a:pt x="151" y="585"/>
                  </a:cubicBezTo>
                  <a:cubicBezTo>
                    <a:pt x="113" y="616"/>
                    <a:pt x="74" y="669"/>
                    <a:pt x="68" y="769"/>
                  </a:cubicBezTo>
                  <a:cubicBezTo>
                    <a:pt x="59" y="931"/>
                    <a:pt x="166" y="940"/>
                    <a:pt x="202" y="988"/>
                  </a:cubicBezTo>
                  <a:cubicBezTo>
                    <a:pt x="238" y="1037"/>
                    <a:pt x="151" y="1155"/>
                    <a:pt x="151" y="1155"/>
                  </a:cubicBezTo>
                  <a:cubicBezTo>
                    <a:pt x="160" y="1169"/>
                    <a:pt x="160" y="1169"/>
                    <a:pt x="160" y="1169"/>
                  </a:cubicBezTo>
                  <a:cubicBezTo>
                    <a:pt x="198" y="1124"/>
                    <a:pt x="228" y="1059"/>
                    <a:pt x="234" y="1007"/>
                  </a:cubicBezTo>
                  <a:cubicBezTo>
                    <a:pt x="240" y="954"/>
                    <a:pt x="198" y="969"/>
                    <a:pt x="135" y="904"/>
                  </a:cubicBezTo>
                  <a:cubicBezTo>
                    <a:pt x="71" y="838"/>
                    <a:pt x="76" y="706"/>
                    <a:pt x="135" y="632"/>
                  </a:cubicBezTo>
                  <a:cubicBezTo>
                    <a:pt x="194" y="558"/>
                    <a:pt x="275" y="538"/>
                    <a:pt x="298" y="556"/>
                  </a:cubicBezTo>
                  <a:cubicBezTo>
                    <a:pt x="321" y="575"/>
                    <a:pt x="392" y="615"/>
                    <a:pt x="432" y="602"/>
                  </a:cubicBezTo>
                  <a:cubicBezTo>
                    <a:pt x="472" y="589"/>
                    <a:pt x="508" y="654"/>
                    <a:pt x="447" y="694"/>
                  </a:cubicBezTo>
                  <a:cubicBezTo>
                    <a:pt x="369" y="746"/>
                    <a:pt x="280" y="674"/>
                    <a:pt x="280" y="674"/>
                  </a:cubicBezTo>
                  <a:cubicBezTo>
                    <a:pt x="302" y="738"/>
                    <a:pt x="268" y="812"/>
                    <a:pt x="268" y="812"/>
                  </a:cubicBezTo>
                  <a:cubicBezTo>
                    <a:pt x="319" y="788"/>
                    <a:pt x="306" y="705"/>
                    <a:pt x="306" y="705"/>
                  </a:cubicBezTo>
                  <a:cubicBezTo>
                    <a:pt x="331" y="722"/>
                    <a:pt x="353" y="732"/>
                    <a:pt x="373" y="737"/>
                  </a:cubicBezTo>
                  <a:cubicBezTo>
                    <a:pt x="385" y="769"/>
                    <a:pt x="408" y="853"/>
                    <a:pt x="346" y="923"/>
                  </a:cubicBezTo>
                  <a:cubicBezTo>
                    <a:pt x="346" y="923"/>
                    <a:pt x="434" y="880"/>
                    <a:pt x="391" y="740"/>
                  </a:cubicBezTo>
                  <a:cubicBezTo>
                    <a:pt x="395" y="740"/>
                    <a:pt x="400" y="740"/>
                    <a:pt x="405" y="740"/>
                  </a:cubicBezTo>
                  <a:cubicBezTo>
                    <a:pt x="408" y="751"/>
                    <a:pt x="417" y="766"/>
                    <a:pt x="440" y="778"/>
                  </a:cubicBezTo>
                  <a:cubicBezTo>
                    <a:pt x="456" y="787"/>
                    <a:pt x="480" y="786"/>
                    <a:pt x="505" y="775"/>
                  </a:cubicBezTo>
                  <a:cubicBezTo>
                    <a:pt x="514" y="792"/>
                    <a:pt x="540" y="824"/>
                    <a:pt x="593" y="811"/>
                  </a:cubicBezTo>
                  <a:cubicBezTo>
                    <a:pt x="604" y="809"/>
                    <a:pt x="614" y="805"/>
                    <a:pt x="623" y="800"/>
                  </a:cubicBezTo>
                  <a:cubicBezTo>
                    <a:pt x="621" y="839"/>
                    <a:pt x="605" y="966"/>
                    <a:pt x="460" y="992"/>
                  </a:cubicBezTo>
                  <a:cubicBezTo>
                    <a:pt x="460" y="992"/>
                    <a:pt x="475" y="1138"/>
                    <a:pt x="439" y="1194"/>
                  </a:cubicBezTo>
                  <a:cubicBezTo>
                    <a:pt x="465" y="1195"/>
                    <a:pt x="465" y="1195"/>
                    <a:pt x="465" y="1195"/>
                  </a:cubicBezTo>
                  <a:cubicBezTo>
                    <a:pt x="465" y="1195"/>
                    <a:pt x="501" y="1143"/>
                    <a:pt x="485" y="1007"/>
                  </a:cubicBezTo>
                  <a:cubicBezTo>
                    <a:pt x="485" y="1007"/>
                    <a:pt x="636" y="1001"/>
                    <a:pt x="647" y="784"/>
                  </a:cubicBezTo>
                  <a:cubicBezTo>
                    <a:pt x="720" y="725"/>
                    <a:pt x="729" y="601"/>
                    <a:pt x="700" y="569"/>
                  </a:cubicBezTo>
                  <a:close/>
                  <a:moveTo>
                    <a:pt x="437" y="585"/>
                  </a:moveTo>
                  <a:cubicBezTo>
                    <a:pt x="381" y="593"/>
                    <a:pt x="339" y="562"/>
                    <a:pt x="309" y="545"/>
                  </a:cubicBezTo>
                  <a:cubicBezTo>
                    <a:pt x="280" y="528"/>
                    <a:pt x="246" y="525"/>
                    <a:pt x="210" y="547"/>
                  </a:cubicBezTo>
                  <a:cubicBezTo>
                    <a:pt x="200" y="552"/>
                    <a:pt x="187" y="559"/>
                    <a:pt x="172" y="569"/>
                  </a:cubicBezTo>
                  <a:cubicBezTo>
                    <a:pt x="161" y="511"/>
                    <a:pt x="103" y="226"/>
                    <a:pt x="54" y="143"/>
                  </a:cubicBezTo>
                  <a:cubicBezTo>
                    <a:pt x="4" y="59"/>
                    <a:pt x="91" y="56"/>
                    <a:pt x="106" y="58"/>
                  </a:cubicBezTo>
                  <a:cubicBezTo>
                    <a:pt x="141" y="63"/>
                    <a:pt x="228" y="130"/>
                    <a:pt x="240" y="230"/>
                  </a:cubicBezTo>
                  <a:cubicBezTo>
                    <a:pt x="252" y="331"/>
                    <a:pt x="269" y="478"/>
                    <a:pt x="314" y="536"/>
                  </a:cubicBezTo>
                  <a:cubicBezTo>
                    <a:pt x="314" y="536"/>
                    <a:pt x="346" y="484"/>
                    <a:pt x="374" y="387"/>
                  </a:cubicBezTo>
                  <a:cubicBezTo>
                    <a:pt x="402" y="290"/>
                    <a:pt x="432" y="177"/>
                    <a:pt x="440" y="130"/>
                  </a:cubicBezTo>
                  <a:cubicBezTo>
                    <a:pt x="447" y="82"/>
                    <a:pt x="470" y="40"/>
                    <a:pt x="520" y="52"/>
                  </a:cubicBezTo>
                  <a:cubicBezTo>
                    <a:pt x="569" y="64"/>
                    <a:pt x="597" y="151"/>
                    <a:pt x="568" y="231"/>
                  </a:cubicBezTo>
                  <a:cubicBezTo>
                    <a:pt x="541" y="306"/>
                    <a:pt x="452" y="400"/>
                    <a:pt x="468" y="505"/>
                  </a:cubicBezTo>
                  <a:cubicBezTo>
                    <a:pt x="454" y="536"/>
                    <a:pt x="450" y="572"/>
                    <a:pt x="449" y="585"/>
                  </a:cubicBezTo>
                  <a:cubicBezTo>
                    <a:pt x="445" y="585"/>
                    <a:pt x="441" y="585"/>
                    <a:pt x="437" y="585"/>
                  </a:cubicBezTo>
                  <a:close/>
                  <a:moveTo>
                    <a:pt x="429" y="736"/>
                  </a:moveTo>
                  <a:cubicBezTo>
                    <a:pt x="464" y="725"/>
                    <a:pt x="486" y="695"/>
                    <a:pt x="494" y="673"/>
                  </a:cubicBezTo>
                  <a:cubicBezTo>
                    <a:pt x="507" y="639"/>
                    <a:pt x="498" y="597"/>
                    <a:pt x="465" y="587"/>
                  </a:cubicBezTo>
                  <a:cubicBezTo>
                    <a:pt x="469" y="565"/>
                    <a:pt x="486" y="497"/>
                    <a:pt x="529" y="484"/>
                  </a:cubicBezTo>
                  <a:cubicBezTo>
                    <a:pt x="580" y="468"/>
                    <a:pt x="609" y="509"/>
                    <a:pt x="596" y="585"/>
                  </a:cubicBezTo>
                  <a:cubicBezTo>
                    <a:pt x="584" y="659"/>
                    <a:pt x="518" y="804"/>
                    <a:pt x="429" y="736"/>
                  </a:cubicBezTo>
                  <a:close/>
                  <a:moveTo>
                    <a:pt x="520" y="768"/>
                  </a:moveTo>
                  <a:cubicBezTo>
                    <a:pt x="554" y="749"/>
                    <a:pt x="586" y="716"/>
                    <a:pt x="603" y="672"/>
                  </a:cubicBezTo>
                  <a:cubicBezTo>
                    <a:pt x="616" y="636"/>
                    <a:pt x="622" y="606"/>
                    <a:pt x="626" y="581"/>
                  </a:cubicBezTo>
                  <a:cubicBezTo>
                    <a:pt x="680" y="564"/>
                    <a:pt x="696" y="608"/>
                    <a:pt x="691" y="638"/>
                  </a:cubicBezTo>
                  <a:cubicBezTo>
                    <a:pt x="687" y="669"/>
                    <a:pt x="664" y="771"/>
                    <a:pt x="595" y="789"/>
                  </a:cubicBezTo>
                  <a:cubicBezTo>
                    <a:pt x="547" y="802"/>
                    <a:pt x="527" y="781"/>
                    <a:pt x="520" y="7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grpSp>
      <p:sp>
        <p:nvSpPr>
          <p:cNvPr id="12" name="Freeform 5"/>
          <p:cNvSpPr>
            <a:spLocks/>
          </p:cNvSpPr>
          <p:nvPr/>
        </p:nvSpPr>
        <p:spPr bwMode="auto">
          <a:xfrm rot="5844680">
            <a:off x="5374063" y="2737749"/>
            <a:ext cx="675370" cy="687388"/>
          </a:xfrm>
          <a:custGeom>
            <a:avLst/>
            <a:gdLst>
              <a:gd name="T0" fmla="*/ 79 w 188"/>
              <a:gd name="T1" fmla="*/ 206 h 211"/>
              <a:gd name="T2" fmla="*/ 87 w 188"/>
              <a:gd name="T3" fmla="*/ 206 h 211"/>
              <a:gd name="T4" fmla="*/ 80 w 188"/>
              <a:gd name="T5" fmla="*/ 146 h 211"/>
              <a:gd name="T6" fmla="*/ 68 w 188"/>
              <a:gd name="T7" fmla="*/ 103 h 211"/>
              <a:gd name="T8" fmla="*/ 16 w 188"/>
              <a:gd name="T9" fmla="*/ 115 h 211"/>
              <a:gd name="T10" fmla="*/ 72 w 188"/>
              <a:gd name="T11" fmla="*/ 12 h 211"/>
              <a:gd name="T12" fmla="*/ 163 w 188"/>
              <a:gd name="T13" fmla="*/ 98 h 211"/>
              <a:gd name="T14" fmla="*/ 115 w 188"/>
              <a:gd name="T15" fmla="*/ 100 h 211"/>
              <a:gd name="T16" fmla="*/ 89 w 188"/>
              <a:gd name="T17" fmla="*/ 106 h 211"/>
              <a:gd name="T18" fmla="*/ 138 w 188"/>
              <a:gd name="T19" fmla="*/ 183 h 211"/>
              <a:gd name="T20" fmla="*/ 92 w 188"/>
              <a:gd name="T21" fmla="*/ 196 h 211"/>
              <a:gd name="T22" fmla="*/ 122 w 188"/>
              <a:gd name="T23" fmla="*/ 195 h 211"/>
              <a:gd name="T24" fmla="*/ 139 w 188"/>
              <a:gd name="T25" fmla="*/ 164 h 211"/>
              <a:gd name="T26" fmla="*/ 102 w 188"/>
              <a:gd name="T27" fmla="*/ 108 h 211"/>
              <a:gd name="T28" fmla="*/ 162 w 188"/>
              <a:gd name="T29" fmla="*/ 106 h 211"/>
              <a:gd name="T30" fmla="*/ 160 w 188"/>
              <a:gd name="T31" fmla="*/ 84 h 211"/>
              <a:gd name="T32" fmla="*/ 116 w 188"/>
              <a:gd name="T33" fmla="*/ 44 h 211"/>
              <a:gd name="T34" fmla="*/ 70 w 188"/>
              <a:gd name="T35" fmla="*/ 1 h 211"/>
              <a:gd name="T36" fmla="*/ 28 w 188"/>
              <a:gd name="T37" fmla="*/ 87 h 211"/>
              <a:gd name="T38" fmla="*/ 1 w 188"/>
              <a:gd name="T39" fmla="*/ 119 h 211"/>
              <a:gd name="T40" fmla="*/ 64 w 188"/>
              <a:gd name="T41" fmla="*/ 112 h 211"/>
              <a:gd name="T42" fmla="*/ 79 w 188"/>
              <a:gd name="T43" fmla="*/ 20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8" h="211">
                <a:moveTo>
                  <a:pt x="79" y="206"/>
                </a:moveTo>
                <a:cubicBezTo>
                  <a:pt x="79" y="211"/>
                  <a:pt x="87" y="211"/>
                  <a:pt x="87" y="206"/>
                </a:cubicBezTo>
                <a:cubicBezTo>
                  <a:pt x="87" y="186"/>
                  <a:pt x="84" y="165"/>
                  <a:pt x="80" y="146"/>
                </a:cubicBezTo>
                <a:cubicBezTo>
                  <a:pt x="79" y="138"/>
                  <a:pt x="76" y="106"/>
                  <a:pt x="68" y="103"/>
                </a:cubicBezTo>
                <a:cubicBezTo>
                  <a:pt x="60" y="100"/>
                  <a:pt x="27" y="115"/>
                  <a:pt x="16" y="115"/>
                </a:cubicBezTo>
                <a:cubicBezTo>
                  <a:pt x="45" y="88"/>
                  <a:pt x="54" y="46"/>
                  <a:pt x="72" y="12"/>
                </a:cubicBezTo>
                <a:cubicBezTo>
                  <a:pt x="100" y="43"/>
                  <a:pt x="132" y="70"/>
                  <a:pt x="163" y="98"/>
                </a:cubicBezTo>
                <a:cubicBezTo>
                  <a:pt x="147" y="98"/>
                  <a:pt x="131" y="100"/>
                  <a:pt x="115" y="100"/>
                </a:cubicBezTo>
                <a:cubicBezTo>
                  <a:pt x="113" y="100"/>
                  <a:pt x="80" y="96"/>
                  <a:pt x="89" y="106"/>
                </a:cubicBezTo>
                <a:cubicBezTo>
                  <a:pt x="110" y="128"/>
                  <a:pt x="128" y="153"/>
                  <a:pt x="138" y="183"/>
                </a:cubicBezTo>
                <a:cubicBezTo>
                  <a:pt x="129" y="185"/>
                  <a:pt x="96" y="188"/>
                  <a:pt x="92" y="196"/>
                </a:cubicBezTo>
                <a:cubicBezTo>
                  <a:pt x="85" y="207"/>
                  <a:pt x="121" y="196"/>
                  <a:pt x="122" y="195"/>
                </a:cubicBezTo>
                <a:cubicBezTo>
                  <a:pt x="147" y="189"/>
                  <a:pt x="150" y="189"/>
                  <a:pt x="139" y="164"/>
                </a:cubicBezTo>
                <a:cubicBezTo>
                  <a:pt x="130" y="143"/>
                  <a:pt x="117" y="125"/>
                  <a:pt x="102" y="108"/>
                </a:cubicBezTo>
                <a:cubicBezTo>
                  <a:pt x="122" y="109"/>
                  <a:pt x="142" y="106"/>
                  <a:pt x="162" y="106"/>
                </a:cubicBezTo>
                <a:cubicBezTo>
                  <a:pt x="188" y="106"/>
                  <a:pt x="173" y="96"/>
                  <a:pt x="160" y="84"/>
                </a:cubicBezTo>
                <a:cubicBezTo>
                  <a:pt x="145" y="71"/>
                  <a:pt x="130" y="58"/>
                  <a:pt x="116" y="44"/>
                </a:cubicBezTo>
                <a:cubicBezTo>
                  <a:pt x="109" y="38"/>
                  <a:pt x="79" y="0"/>
                  <a:pt x="70" y="1"/>
                </a:cubicBezTo>
                <a:cubicBezTo>
                  <a:pt x="57" y="3"/>
                  <a:pt x="35" y="75"/>
                  <a:pt x="28" y="87"/>
                </a:cubicBezTo>
                <a:cubicBezTo>
                  <a:pt x="24" y="93"/>
                  <a:pt x="0" y="115"/>
                  <a:pt x="1" y="119"/>
                </a:cubicBezTo>
                <a:cubicBezTo>
                  <a:pt x="4" y="133"/>
                  <a:pt x="56" y="116"/>
                  <a:pt x="64" y="112"/>
                </a:cubicBezTo>
                <a:cubicBezTo>
                  <a:pt x="73" y="141"/>
                  <a:pt x="79" y="179"/>
                  <a:pt x="79" y="206"/>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zh-CN" altLang="en-US" dirty="0">
              <a:latin typeface="Arial"/>
              <a:ea typeface="微软雅黑"/>
              <a:sym typeface="Arial"/>
            </a:endParaRPr>
          </a:p>
        </p:txBody>
      </p:sp>
      <p:sp>
        <p:nvSpPr>
          <p:cNvPr id="16" name="矩形 15"/>
          <p:cNvSpPr/>
          <p:nvPr/>
        </p:nvSpPr>
        <p:spPr>
          <a:xfrm>
            <a:off x="2444709" y="3857448"/>
            <a:ext cx="2026517" cy="646331"/>
          </a:xfrm>
          <a:prstGeom prst="rect">
            <a:avLst/>
          </a:prstGeom>
          <a:noFill/>
        </p:spPr>
        <p:txBody>
          <a:bodyPr wrap="none" rtlCol="0">
            <a:spAutoFit/>
          </a:bodyPr>
          <a:lstStyle/>
          <a:p>
            <a:pPr algn="ctr"/>
            <a:r>
              <a:rPr lang="en-US" altLang="zh-CN" sz="3600" b="1" dirty="0">
                <a:solidFill>
                  <a:schemeClr val="tx1">
                    <a:lumMod val="75000"/>
                    <a:lumOff val="25000"/>
                  </a:schemeClr>
                </a:solidFill>
                <a:latin typeface="Arial"/>
                <a:ea typeface="微软雅黑"/>
                <a:sym typeface="Arial"/>
              </a:rPr>
              <a:t>STEP 01</a:t>
            </a:r>
          </a:p>
        </p:txBody>
      </p:sp>
      <p:sp>
        <p:nvSpPr>
          <p:cNvPr id="17" name="矩形 47"/>
          <p:cNvSpPr>
            <a:spLocks noChangeArrowheads="1"/>
          </p:cNvSpPr>
          <p:nvPr/>
        </p:nvSpPr>
        <p:spPr bwMode="auto">
          <a:xfrm>
            <a:off x="6955896" y="4503779"/>
            <a:ext cx="3276195" cy="497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2400" dirty="0">
                <a:solidFill>
                  <a:schemeClr val="tx1">
                    <a:lumMod val="75000"/>
                    <a:lumOff val="25000"/>
                  </a:schemeClr>
                </a:solidFill>
                <a:latin typeface="Arial"/>
                <a:ea typeface="微软雅黑"/>
                <a:sym typeface="Arial"/>
              </a:rPr>
              <a:t>党建做实了就是生产力</a:t>
            </a:r>
          </a:p>
        </p:txBody>
      </p:sp>
      <p:sp>
        <p:nvSpPr>
          <p:cNvPr id="18" name="矩形 17"/>
          <p:cNvSpPr/>
          <p:nvPr/>
        </p:nvSpPr>
        <p:spPr>
          <a:xfrm>
            <a:off x="7393446" y="3862648"/>
            <a:ext cx="2026517" cy="646331"/>
          </a:xfrm>
          <a:prstGeom prst="rect">
            <a:avLst/>
          </a:prstGeom>
          <a:noFill/>
        </p:spPr>
        <p:txBody>
          <a:bodyPr wrap="none" rtlCol="0">
            <a:spAutoFit/>
          </a:bodyPr>
          <a:lstStyle/>
          <a:p>
            <a:pPr algn="ctr"/>
            <a:r>
              <a:rPr lang="en-US" altLang="zh-CN" sz="3600" b="1" dirty="0">
                <a:solidFill>
                  <a:schemeClr val="tx1">
                    <a:lumMod val="75000"/>
                    <a:lumOff val="25000"/>
                  </a:schemeClr>
                </a:solidFill>
                <a:latin typeface="Arial"/>
                <a:ea typeface="微软雅黑"/>
                <a:sym typeface="Arial"/>
              </a:rPr>
              <a:t>STEP 02</a:t>
            </a:r>
          </a:p>
        </p:txBody>
      </p:sp>
      <p:sp>
        <p:nvSpPr>
          <p:cNvPr id="19" name="矩形 47"/>
          <p:cNvSpPr>
            <a:spLocks noChangeArrowheads="1"/>
          </p:cNvSpPr>
          <p:nvPr/>
        </p:nvSpPr>
        <p:spPr bwMode="auto">
          <a:xfrm>
            <a:off x="6955896" y="4839873"/>
            <a:ext cx="3067479" cy="497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2400" dirty="0">
                <a:solidFill>
                  <a:schemeClr val="tx1">
                    <a:lumMod val="75000"/>
                    <a:lumOff val="25000"/>
                  </a:schemeClr>
                </a:solidFill>
                <a:latin typeface="Arial"/>
                <a:ea typeface="微软雅黑"/>
                <a:sym typeface="Arial"/>
              </a:rPr>
              <a:t>   做细了就是凝聚力</a:t>
            </a:r>
          </a:p>
        </p:txBody>
      </p:sp>
      <p:sp>
        <p:nvSpPr>
          <p:cNvPr id="21" name="矩形 47"/>
          <p:cNvSpPr>
            <a:spLocks noChangeArrowheads="1"/>
          </p:cNvSpPr>
          <p:nvPr/>
        </p:nvSpPr>
        <p:spPr bwMode="auto">
          <a:xfrm>
            <a:off x="7477053" y="5175967"/>
            <a:ext cx="2546322" cy="497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2400" dirty="0">
                <a:solidFill>
                  <a:schemeClr val="tx1">
                    <a:lumMod val="75000"/>
                    <a:lumOff val="25000"/>
                  </a:schemeClr>
                </a:solidFill>
                <a:latin typeface="Arial"/>
                <a:ea typeface="微软雅黑"/>
                <a:sym typeface="Arial"/>
              </a:rPr>
              <a:t> 做强的是竞争力</a:t>
            </a:r>
          </a:p>
        </p:txBody>
      </p:sp>
      <p:sp>
        <p:nvSpPr>
          <p:cNvPr id="22" name="文本框 21"/>
          <p:cNvSpPr txBox="1"/>
          <p:nvPr/>
        </p:nvSpPr>
        <p:spPr>
          <a:xfrm>
            <a:off x="282804" y="320511"/>
            <a:ext cx="3057247" cy="584775"/>
          </a:xfrm>
          <a:prstGeom prst="rect">
            <a:avLst/>
          </a:prstGeom>
          <a:noFill/>
        </p:spPr>
        <p:txBody>
          <a:bodyPr wrap="none" rtlCol="0">
            <a:spAutoFit/>
          </a:bodyPr>
          <a:lstStyle/>
          <a:p>
            <a:r>
              <a:rPr lang="zh-CN" altLang="en-US" sz="3200" kern="1200" dirty="0">
                <a:solidFill>
                  <a:schemeClr val="tx1"/>
                </a:solidFill>
                <a:latin typeface="Arial"/>
                <a:ea typeface="微软雅黑"/>
                <a:cs typeface="方正苏新诗柳楷简体-yolan" panose="02000000000000000000" pitchFamily="2" charset="-122"/>
                <a:sym typeface="Arial"/>
              </a:rPr>
              <a:t>项目的一个周期</a:t>
            </a:r>
          </a:p>
        </p:txBody>
      </p:sp>
      <p:grpSp>
        <p:nvGrpSpPr>
          <p:cNvPr id="23" name="组合 22"/>
          <p:cNvGrpSpPr/>
          <p:nvPr/>
        </p:nvGrpSpPr>
        <p:grpSpPr>
          <a:xfrm>
            <a:off x="3543759" y="266849"/>
            <a:ext cx="636853" cy="393183"/>
            <a:chOff x="3610120" y="261689"/>
            <a:chExt cx="636853" cy="393183"/>
          </a:xfrm>
        </p:grpSpPr>
        <p:pic>
          <p:nvPicPr>
            <p:cNvPr id="24" name="图片 2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rot="409115">
              <a:off x="3830226" y="261689"/>
              <a:ext cx="416747" cy="246260"/>
            </a:xfrm>
            <a:prstGeom prst="rect">
              <a:avLst/>
            </a:prstGeom>
          </p:spPr>
        </p:pic>
        <p:sp>
          <p:nvSpPr>
            <p:cNvPr id="25"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pic>
        <p:nvPicPr>
          <p:cNvPr id="26" name="图片 25">
            <a:extLst>
              <a:ext uri="{FF2B5EF4-FFF2-40B4-BE49-F238E27FC236}">
                <a16:creationId xmlns:a16="http://schemas.microsoft.com/office/drawing/2014/main" id="{77BBDE61-406C-4504-9929-7952B77D47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45007" y="0"/>
            <a:ext cx="3346270" cy="696117"/>
          </a:xfrm>
          <a:prstGeom prst="rect">
            <a:avLst/>
          </a:prstGeom>
        </p:spPr>
      </p:pic>
      <p:sp>
        <p:nvSpPr>
          <p:cNvPr id="2" name="文本框 1">
            <a:extLst>
              <a:ext uri="{FF2B5EF4-FFF2-40B4-BE49-F238E27FC236}">
                <a16:creationId xmlns:a16="http://schemas.microsoft.com/office/drawing/2014/main" id="{CA9C021E-B15F-4F37-A26F-4C1D250A31D3}"/>
              </a:ext>
            </a:extLst>
          </p:cNvPr>
          <p:cNvSpPr txBox="1"/>
          <p:nvPr/>
        </p:nvSpPr>
        <p:spPr>
          <a:xfrm>
            <a:off x="2168625" y="4567767"/>
            <a:ext cx="914400" cy="369332"/>
          </a:xfrm>
          <a:prstGeom prst="rect">
            <a:avLst/>
          </a:prstGeom>
          <a:noFill/>
        </p:spPr>
        <p:txBody>
          <a:bodyPr wrap="square" rtlCol="0">
            <a:spAutoFit/>
          </a:bodyPr>
          <a:lstStyle/>
          <a:p>
            <a:pPr lvl="1"/>
            <a:endParaRPr lang="zh-CN" altLang="en-US" dirty="0"/>
          </a:p>
        </p:txBody>
      </p:sp>
      <p:sp>
        <p:nvSpPr>
          <p:cNvPr id="9" name="文本框 8">
            <a:extLst>
              <a:ext uri="{FF2B5EF4-FFF2-40B4-BE49-F238E27FC236}">
                <a16:creationId xmlns:a16="http://schemas.microsoft.com/office/drawing/2014/main" id="{FC5CAC87-0BF5-460D-99A4-1737DFD7C6DD}"/>
              </a:ext>
            </a:extLst>
          </p:cNvPr>
          <p:cNvSpPr txBox="1"/>
          <p:nvPr/>
        </p:nvSpPr>
        <p:spPr>
          <a:xfrm>
            <a:off x="2168625" y="4631327"/>
            <a:ext cx="2791302" cy="646331"/>
          </a:xfrm>
          <a:prstGeom prst="rect">
            <a:avLst/>
          </a:prstGeom>
          <a:noFill/>
        </p:spPr>
        <p:txBody>
          <a:bodyPr wrap="square" rtlCol="0">
            <a:spAutoFit/>
          </a:bodyPr>
          <a:lstStyle/>
          <a:p>
            <a:r>
              <a:rPr lang="zh-CN" altLang="en-US" dirty="0"/>
              <a:t>函数的封装和函数指针的使用。</a:t>
            </a:r>
          </a:p>
        </p:txBody>
      </p:sp>
    </p:spTree>
    <p:extLst>
      <p:ext uri="{BB962C8B-B14F-4D97-AF65-F5344CB8AC3E}">
        <p14:creationId xmlns:p14="http://schemas.microsoft.com/office/powerpoint/2010/main" val="17445545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675" decel="100000" fill="hold"/>
                                        <p:tgtEl>
                                          <p:spTgt spid="3"/>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3"/>
                                        </p:tgtEl>
                                        <p:attrNameLst>
                                          <p:attrName>ppt_y</p:attrName>
                                        </p:attrNameLst>
                                      </p:cBhvr>
                                      <p:tavLst>
                                        <p:tav tm="0">
                                          <p:val>
                                            <p:strVal val="#ppt_y-.03"/>
                                          </p:val>
                                        </p:tav>
                                        <p:tav tm="100000">
                                          <p:val>
                                            <p:strVal val="#ppt_y"/>
                                          </p:val>
                                        </p:tav>
                                      </p:tavLst>
                                    </p:anim>
                                  </p:childTnLst>
                                </p:cTn>
                              </p:par>
                            </p:childTnLst>
                          </p:cTn>
                        </p:par>
                        <p:par>
                          <p:cTn id="11" fill="hold">
                            <p:stCondLst>
                              <p:cond delay="750"/>
                            </p:stCondLst>
                            <p:childTnLst>
                              <p:par>
                                <p:cTn id="12" presetID="22" presetClass="entr" presetSubtype="1"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up)">
                                      <p:cBhvr>
                                        <p:cTn id="14" dur="500"/>
                                        <p:tgtEl>
                                          <p:spTgt spid="16"/>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up)">
                                      <p:cBhvr>
                                        <p:cTn id="17" dur="500"/>
                                        <p:tgtEl>
                                          <p:spTgt spid="17"/>
                                        </p:tgtEl>
                                      </p:cBhvr>
                                    </p:animEffect>
                                  </p:childTnLst>
                                </p:cTn>
                              </p:par>
                            </p:childTnLst>
                          </p:cTn>
                        </p:par>
                        <p:par>
                          <p:cTn id="18" fill="hold">
                            <p:stCondLst>
                              <p:cond delay="1250"/>
                            </p:stCondLst>
                            <p:childTnLst>
                              <p:par>
                                <p:cTn id="19" presetID="22" presetClass="entr" presetSubtype="8"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500"/>
                                        <p:tgtEl>
                                          <p:spTgt spid="12"/>
                                        </p:tgtEl>
                                      </p:cBhvr>
                                    </p:animEffect>
                                  </p:childTnLst>
                                </p:cTn>
                              </p:par>
                            </p:childTnLst>
                          </p:cTn>
                        </p:par>
                        <p:par>
                          <p:cTn id="22" fill="hold">
                            <p:stCondLst>
                              <p:cond delay="1750"/>
                            </p:stCondLst>
                            <p:childTnLst>
                              <p:par>
                                <p:cTn id="23" presetID="37"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750"/>
                                        <p:tgtEl>
                                          <p:spTgt spid="6"/>
                                        </p:tgtEl>
                                      </p:cBhvr>
                                    </p:animEffect>
                                    <p:anim calcmode="lin" valueType="num">
                                      <p:cBhvr>
                                        <p:cTn id="26" dur="750" fill="hold"/>
                                        <p:tgtEl>
                                          <p:spTgt spid="6"/>
                                        </p:tgtEl>
                                        <p:attrNameLst>
                                          <p:attrName>ppt_x</p:attrName>
                                        </p:attrNameLst>
                                      </p:cBhvr>
                                      <p:tavLst>
                                        <p:tav tm="0">
                                          <p:val>
                                            <p:strVal val="#ppt_x"/>
                                          </p:val>
                                        </p:tav>
                                        <p:tav tm="100000">
                                          <p:val>
                                            <p:strVal val="#ppt_x"/>
                                          </p:val>
                                        </p:tav>
                                      </p:tavLst>
                                    </p:anim>
                                    <p:anim calcmode="lin" valueType="num">
                                      <p:cBhvr>
                                        <p:cTn id="27" dur="675" decel="100000" fill="hold"/>
                                        <p:tgtEl>
                                          <p:spTgt spid="6"/>
                                        </p:tgtEl>
                                        <p:attrNameLst>
                                          <p:attrName>ppt_y</p:attrName>
                                        </p:attrNameLst>
                                      </p:cBhvr>
                                      <p:tavLst>
                                        <p:tav tm="0">
                                          <p:val>
                                            <p:strVal val="#ppt_y+1"/>
                                          </p:val>
                                        </p:tav>
                                        <p:tav tm="100000">
                                          <p:val>
                                            <p:strVal val="#ppt_y-.03"/>
                                          </p:val>
                                        </p:tav>
                                      </p:tavLst>
                                    </p:anim>
                                    <p:anim calcmode="lin" valueType="num">
                                      <p:cBhvr>
                                        <p:cTn id="28" dur="75" accel="100000" fill="hold">
                                          <p:stCondLst>
                                            <p:cond delay="675"/>
                                          </p:stCondLst>
                                        </p:cTn>
                                        <p:tgtEl>
                                          <p:spTgt spid="6"/>
                                        </p:tgtEl>
                                        <p:attrNameLst>
                                          <p:attrName>ppt_y</p:attrName>
                                        </p:attrNameLst>
                                      </p:cBhvr>
                                      <p:tavLst>
                                        <p:tav tm="0">
                                          <p:val>
                                            <p:strVal val="#ppt_y-.03"/>
                                          </p:val>
                                        </p:tav>
                                        <p:tav tm="100000">
                                          <p:val>
                                            <p:strVal val="#ppt_y"/>
                                          </p:val>
                                        </p:tav>
                                      </p:tavLst>
                                    </p:anim>
                                  </p:childTnLst>
                                </p:cTn>
                              </p:par>
                            </p:childTnLst>
                          </p:cTn>
                        </p:par>
                        <p:par>
                          <p:cTn id="29" fill="hold">
                            <p:stCondLst>
                              <p:cond delay="2500"/>
                            </p:stCondLst>
                            <p:childTnLst>
                              <p:par>
                                <p:cTn id="30" presetID="22" presetClass="entr" presetSubtype="1"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up)">
                                      <p:cBhvr>
                                        <p:cTn id="32" dur="500"/>
                                        <p:tgtEl>
                                          <p:spTgt spid="18"/>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up)">
                                      <p:cBhvr>
                                        <p:cTn id="35" dur="500"/>
                                        <p:tgtEl>
                                          <p:spTgt spid="19"/>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up)">
                                      <p:cBhvr>
                                        <p:cTn id="3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p:bldP spid="17" grpId="0"/>
      <p:bldP spid="18" grpId="0"/>
      <p:bldP spid="19" grpId="0"/>
      <p:bldP spid="2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0"/>
            <a:ext cx="12192000" cy="6860032"/>
          </a:xfrm>
          <a:prstGeom prst="rect">
            <a:avLst/>
          </a:prstGeom>
        </p:spPr>
      </p:pic>
      <p:sp>
        <p:nvSpPr>
          <p:cNvPr id="3" name="PA_文本框 1"/>
          <p:cNvSpPr txBox="1"/>
          <p:nvPr>
            <p:custDataLst>
              <p:tags r:id="rId1"/>
            </p:custDataLst>
          </p:nvPr>
        </p:nvSpPr>
        <p:spPr>
          <a:xfrm>
            <a:off x="3823583" y="4028903"/>
            <a:ext cx="4288353" cy="707886"/>
          </a:xfrm>
          <a:prstGeom prst="rect">
            <a:avLst/>
          </a:prstGeom>
          <a:noFill/>
        </p:spPr>
        <p:txBody>
          <a:bodyPr wrap="none" rtlCol="0">
            <a:spAutoFit/>
          </a:bodyPr>
          <a:lstStyle/>
          <a:p>
            <a:r>
              <a:rPr lang="zh-CN" altLang="en-US" sz="4000" dirty="0">
                <a:latin typeface="Arial"/>
                <a:ea typeface="微软雅黑"/>
                <a:cs typeface="方正苏新诗柳楷简体-yolan" panose="02000000000000000000" pitchFamily="2" charset="-122"/>
                <a:sym typeface="Arial"/>
              </a:rPr>
              <a:t>感谢聆听欢迎指正</a:t>
            </a:r>
          </a:p>
        </p:txBody>
      </p:sp>
      <p:grpSp>
        <p:nvGrpSpPr>
          <p:cNvPr id="6" name="PA_组合 66"/>
          <p:cNvGrpSpPr/>
          <p:nvPr>
            <p:custDataLst>
              <p:tags r:id="rId2"/>
            </p:custDataLst>
          </p:nvPr>
        </p:nvGrpSpPr>
        <p:grpSpPr>
          <a:xfrm>
            <a:off x="8569013" y="6204950"/>
            <a:ext cx="3344164" cy="466096"/>
            <a:chOff x="7637775" y="5530041"/>
            <a:chExt cx="4000129" cy="646029"/>
          </a:xfrm>
        </p:grpSpPr>
        <p:sp>
          <p:nvSpPr>
            <p:cNvPr id="7" name="任意多边形 6"/>
            <p:cNvSpPr/>
            <p:nvPr/>
          </p:nvSpPr>
          <p:spPr>
            <a:xfrm>
              <a:off x="7637775" y="6096678"/>
              <a:ext cx="2494104" cy="79392"/>
            </a:xfrm>
            <a:custGeom>
              <a:avLst/>
              <a:gdLst>
                <a:gd name="connsiteX0" fmla="*/ 2569580 w 2569580"/>
                <a:gd name="connsiteY0" fmla="*/ 13982 h 95004"/>
                <a:gd name="connsiteX1" fmla="*/ 2187616 w 2569580"/>
                <a:gd name="connsiteY1" fmla="*/ 13982 h 95004"/>
                <a:gd name="connsiteX2" fmla="*/ 2118167 w 2569580"/>
                <a:gd name="connsiteY2" fmla="*/ 37131 h 95004"/>
                <a:gd name="connsiteX3" fmla="*/ 1481560 w 2569580"/>
                <a:gd name="connsiteY3" fmla="*/ 60280 h 95004"/>
                <a:gd name="connsiteX4" fmla="*/ 1388962 w 2569580"/>
                <a:gd name="connsiteY4" fmla="*/ 71855 h 95004"/>
                <a:gd name="connsiteX5" fmla="*/ 1307940 w 2569580"/>
                <a:gd name="connsiteY5" fmla="*/ 83430 h 95004"/>
                <a:gd name="connsiteX6" fmla="*/ 844952 w 2569580"/>
                <a:gd name="connsiteY6" fmla="*/ 71855 h 95004"/>
                <a:gd name="connsiteX7" fmla="*/ 775504 w 2569580"/>
                <a:gd name="connsiteY7" fmla="*/ 48706 h 95004"/>
                <a:gd name="connsiteX8" fmla="*/ 740780 w 2569580"/>
                <a:gd name="connsiteY8" fmla="*/ 37131 h 95004"/>
                <a:gd name="connsiteX9" fmla="*/ 254643 w 2569580"/>
                <a:gd name="connsiteY9" fmla="*/ 48706 h 95004"/>
                <a:gd name="connsiteX10" fmla="*/ 219919 w 2569580"/>
                <a:gd name="connsiteY10" fmla="*/ 60280 h 95004"/>
                <a:gd name="connsiteX11" fmla="*/ 196770 w 2569580"/>
                <a:gd name="connsiteY11" fmla="*/ 95004 h 95004"/>
                <a:gd name="connsiteX12" fmla="*/ 0 w 2569580"/>
                <a:gd name="connsiteY12" fmla="*/ 83430 h 95004"/>
                <a:gd name="connsiteX0" fmla="*/ 2541747 w 2541747"/>
                <a:gd name="connsiteY0" fmla="*/ 13982 h 95004"/>
                <a:gd name="connsiteX1" fmla="*/ 2159783 w 2541747"/>
                <a:gd name="connsiteY1" fmla="*/ 13982 h 95004"/>
                <a:gd name="connsiteX2" fmla="*/ 2090334 w 2541747"/>
                <a:gd name="connsiteY2" fmla="*/ 37131 h 95004"/>
                <a:gd name="connsiteX3" fmla="*/ 1453727 w 2541747"/>
                <a:gd name="connsiteY3" fmla="*/ 60280 h 95004"/>
                <a:gd name="connsiteX4" fmla="*/ 1361129 w 2541747"/>
                <a:gd name="connsiteY4" fmla="*/ 71855 h 95004"/>
                <a:gd name="connsiteX5" fmla="*/ 1280107 w 2541747"/>
                <a:gd name="connsiteY5" fmla="*/ 83430 h 95004"/>
                <a:gd name="connsiteX6" fmla="*/ 817119 w 2541747"/>
                <a:gd name="connsiteY6" fmla="*/ 71855 h 95004"/>
                <a:gd name="connsiteX7" fmla="*/ 747671 w 2541747"/>
                <a:gd name="connsiteY7" fmla="*/ 48706 h 95004"/>
                <a:gd name="connsiteX8" fmla="*/ 712947 w 2541747"/>
                <a:gd name="connsiteY8" fmla="*/ 37131 h 95004"/>
                <a:gd name="connsiteX9" fmla="*/ 226810 w 2541747"/>
                <a:gd name="connsiteY9" fmla="*/ 48706 h 95004"/>
                <a:gd name="connsiteX10" fmla="*/ 192086 w 2541747"/>
                <a:gd name="connsiteY10" fmla="*/ 60280 h 95004"/>
                <a:gd name="connsiteX11" fmla="*/ 168937 w 2541747"/>
                <a:gd name="connsiteY11" fmla="*/ 95004 h 95004"/>
                <a:gd name="connsiteX12" fmla="*/ 0 w 2541747"/>
                <a:gd name="connsiteY12" fmla="*/ 24815 h 95004"/>
                <a:gd name="connsiteX0" fmla="*/ 2541747 w 2541747"/>
                <a:gd name="connsiteY0" fmla="*/ 13982 h 95004"/>
                <a:gd name="connsiteX1" fmla="*/ 2159783 w 2541747"/>
                <a:gd name="connsiteY1" fmla="*/ 13982 h 95004"/>
                <a:gd name="connsiteX2" fmla="*/ 2090334 w 2541747"/>
                <a:gd name="connsiteY2" fmla="*/ 37131 h 95004"/>
                <a:gd name="connsiteX3" fmla="*/ 1453727 w 2541747"/>
                <a:gd name="connsiteY3" fmla="*/ 60280 h 95004"/>
                <a:gd name="connsiteX4" fmla="*/ 1361129 w 2541747"/>
                <a:gd name="connsiteY4" fmla="*/ 71855 h 95004"/>
                <a:gd name="connsiteX5" fmla="*/ 1280107 w 2541747"/>
                <a:gd name="connsiteY5" fmla="*/ 83430 h 95004"/>
                <a:gd name="connsiteX6" fmla="*/ 817119 w 2541747"/>
                <a:gd name="connsiteY6" fmla="*/ 71855 h 95004"/>
                <a:gd name="connsiteX7" fmla="*/ 747671 w 2541747"/>
                <a:gd name="connsiteY7" fmla="*/ 48706 h 95004"/>
                <a:gd name="connsiteX8" fmla="*/ 712947 w 2541747"/>
                <a:gd name="connsiteY8" fmla="*/ 37131 h 95004"/>
                <a:gd name="connsiteX9" fmla="*/ 226810 w 2541747"/>
                <a:gd name="connsiteY9" fmla="*/ 48706 h 95004"/>
                <a:gd name="connsiteX10" fmla="*/ 192086 w 2541747"/>
                <a:gd name="connsiteY10" fmla="*/ 60280 h 95004"/>
                <a:gd name="connsiteX11" fmla="*/ 168937 w 2541747"/>
                <a:gd name="connsiteY11" fmla="*/ 95004 h 95004"/>
                <a:gd name="connsiteX12" fmla="*/ 0 w 2541747"/>
                <a:gd name="connsiteY12" fmla="*/ 24815 h 95004"/>
                <a:gd name="connsiteX0" fmla="*/ 2537771 w 2537771"/>
                <a:gd name="connsiteY0" fmla="*/ 13982 h 95004"/>
                <a:gd name="connsiteX1" fmla="*/ 2155807 w 2537771"/>
                <a:gd name="connsiteY1" fmla="*/ 13982 h 95004"/>
                <a:gd name="connsiteX2" fmla="*/ 2086358 w 2537771"/>
                <a:gd name="connsiteY2" fmla="*/ 37131 h 95004"/>
                <a:gd name="connsiteX3" fmla="*/ 1449751 w 2537771"/>
                <a:gd name="connsiteY3" fmla="*/ 60280 h 95004"/>
                <a:gd name="connsiteX4" fmla="*/ 1357153 w 2537771"/>
                <a:gd name="connsiteY4" fmla="*/ 71855 h 95004"/>
                <a:gd name="connsiteX5" fmla="*/ 1276131 w 2537771"/>
                <a:gd name="connsiteY5" fmla="*/ 83430 h 95004"/>
                <a:gd name="connsiteX6" fmla="*/ 813143 w 2537771"/>
                <a:gd name="connsiteY6" fmla="*/ 71855 h 95004"/>
                <a:gd name="connsiteX7" fmla="*/ 743695 w 2537771"/>
                <a:gd name="connsiteY7" fmla="*/ 48706 h 95004"/>
                <a:gd name="connsiteX8" fmla="*/ 708971 w 2537771"/>
                <a:gd name="connsiteY8" fmla="*/ 37131 h 95004"/>
                <a:gd name="connsiteX9" fmla="*/ 222834 w 2537771"/>
                <a:gd name="connsiteY9" fmla="*/ 48706 h 95004"/>
                <a:gd name="connsiteX10" fmla="*/ 188110 w 2537771"/>
                <a:gd name="connsiteY10" fmla="*/ 60280 h 95004"/>
                <a:gd name="connsiteX11" fmla="*/ 164961 w 2537771"/>
                <a:gd name="connsiteY11" fmla="*/ 95004 h 95004"/>
                <a:gd name="connsiteX12" fmla="*/ 0 w 2537771"/>
                <a:gd name="connsiteY12" fmla="*/ 1369 h 95004"/>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22834 w 2537771"/>
                <a:gd name="connsiteY9" fmla="*/ 48706 h 83430"/>
                <a:gd name="connsiteX10" fmla="*/ 188110 w 2537771"/>
                <a:gd name="connsiteY10" fmla="*/ 60280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54643 w 2537771"/>
                <a:gd name="connsiteY9" fmla="*/ 72152 h 83430"/>
                <a:gd name="connsiteX10" fmla="*/ 188110 w 2537771"/>
                <a:gd name="connsiteY10" fmla="*/ 60280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605592 w 2537771"/>
                <a:gd name="connsiteY8" fmla="*/ 60577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7671 w 2537771"/>
                <a:gd name="connsiteY7" fmla="*/ 60429 h 83430"/>
                <a:gd name="connsiteX8" fmla="*/ 605592 w 2537771"/>
                <a:gd name="connsiteY8" fmla="*/ 60577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7671 w 2537771"/>
                <a:gd name="connsiteY7" fmla="*/ 60429 h 83430"/>
                <a:gd name="connsiteX8" fmla="*/ 526070 w 2537771"/>
                <a:gd name="connsiteY8" fmla="*/ 33224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934"/>
                <a:gd name="connsiteX1" fmla="*/ 2155807 w 2537771"/>
                <a:gd name="connsiteY1" fmla="*/ 13982 h 83934"/>
                <a:gd name="connsiteX2" fmla="*/ 2086358 w 2537771"/>
                <a:gd name="connsiteY2" fmla="*/ 37131 h 83934"/>
                <a:gd name="connsiteX3" fmla="*/ 1449751 w 2537771"/>
                <a:gd name="connsiteY3" fmla="*/ 60280 h 83934"/>
                <a:gd name="connsiteX4" fmla="*/ 1357153 w 2537771"/>
                <a:gd name="connsiteY4" fmla="*/ 71855 h 83934"/>
                <a:gd name="connsiteX5" fmla="*/ 1276131 w 2537771"/>
                <a:gd name="connsiteY5" fmla="*/ 83430 h 83934"/>
                <a:gd name="connsiteX6" fmla="*/ 960259 w 2537771"/>
                <a:gd name="connsiteY6" fmla="*/ 79670 h 83934"/>
                <a:gd name="connsiteX7" fmla="*/ 747671 w 2537771"/>
                <a:gd name="connsiteY7" fmla="*/ 60429 h 83934"/>
                <a:gd name="connsiteX8" fmla="*/ 526070 w 2537771"/>
                <a:gd name="connsiteY8" fmla="*/ 33224 h 83934"/>
                <a:gd name="connsiteX9" fmla="*/ 254643 w 2537771"/>
                <a:gd name="connsiteY9" fmla="*/ 72152 h 83934"/>
                <a:gd name="connsiteX10" fmla="*/ 180158 w 2537771"/>
                <a:gd name="connsiteY10" fmla="*/ 48557 h 83934"/>
                <a:gd name="connsiteX11" fmla="*/ 93392 w 2537771"/>
                <a:gd name="connsiteY11" fmla="*/ 83281 h 83934"/>
                <a:gd name="connsiteX12" fmla="*/ 0 w 2537771"/>
                <a:gd name="connsiteY12" fmla="*/ 1369 h 83934"/>
                <a:gd name="connsiteX0" fmla="*/ 2537771 w 2537771"/>
                <a:gd name="connsiteY0" fmla="*/ 13982 h 83934"/>
                <a:gd name="connsiteX1" fmla="*/ 2155807 w 2537771"/>
                <a:gd name="connsiteY1" fmla="*/ 13982 h 83934"/>
                <a:gd name="connsiteX2" fmla="*/ 2086358 w 2537771"/>
                <a:gd name="connsiteY2" fmla="*/ 37131 h 83934"/>
                <a:gd name="connsiteX3" fmla="*/ 1449751 w 2537771"/>
                <a:gd name="connsiteY3" fmla="*/ 60280 h 83934"/>
                <a:gd name="connsiteX4" fmla="*/ 1357153 w 2537771"/>
                <a:gd name="connsiteY4" fmla="*/ 71855 h 83934"/>
                <a:gd name="connsiteX5" fmla="*/ 1276131 w 2537771"/>
                <a:gd name="connsiteY5" fmla="*/ 83430 h 83934"/>
                <a:gd name="connsiteX6" fmla="*/ 960259 w 2537771"/>
                <a:gd name="connsiteY6" fmla="*/ 79670 h 83934"/>
                <a:gd name="connsiteX7" fmla="*/ 747671 w 2537771"/>
                <a:gd name="connsiteY7" fmla="*/ 60429 h 83934"/>
                <a:gd name="connsiteX8" fmla="*/ 526070 w 2537771"/>
                <a:gd name="connsiteY8" fmla="*/ 33224 h 83934"/>
                <a:gd name="connsiteX9" fmla="*/ 254643 w 2537771"/>
                <a:gd name="connsiteY9" fmla="*/ 72152 h 83934"/>
                <a:gd name="connsiteX10" fmla="*/ 180158 w 2537771"/>
                <a:gd name="connsiteY10" fmla="*/ 48557 h 83934"/>
                <a:gd name="connsiteX11" fmla="*/ 93392 w 2537771"/>
                <a:gd name="connsiteY11" fmla="*/ 83281 h 83934"/>
                <a:gd name="connsiteX12" fmla="*/ 0 w 2537771"/>
                <a:gd name="connsiteY12" fmla="*/ 1369 h 83934"/>
                <a:gd name="connsiteX0" fmla="*/ 2537771 w 2537771"/>
                <a:gd name="connsiteY0" fmla="*/ 13982 h 85357"/>
                <a:gd name="connsiteX1" fmla="*/ 2155807 w 2537771"/>
                <a:gd name="connsiteY1" fmla="*/ 13982 h 85357"/>
                <a:gd name="connsiteX2" fmla="*/ 2086358 w 2537771"/>
                <a:gd name="connsiteY2" fmla="*/ 37131 h 85357"/>
                <a:gd name="connsiteX3" fmla="*/ 1449751 w 2537771"/>
                <a:gd name="connsiteY3" fmla="*/ 60280 h 85357"/>
                <a:gd name="connsiteX4" fmla="*/ 1365106 w 2537771"/>
                <a:gd name="connsiteY4" fmla="*/ 52317 h 85357"/>
                <a:gd name="connsiteX5" fmla="*/ 1276131 w 2537771"/>
                <a:gd name="connsiteY5" fmla="*/ 83430 h 85357"/>
                <a:gd name="connsiteX6" fmla="*/ 960259 w 2537771"/>
                <a:gd name="connsiteY6" fmla="*/ 79670 h 85357"/>
                <a:gd name="connsiteX7" fmla="*/ 747671 w 2537771"/>
                <a:gd name="connsiteY7" fmla="*/ 60429 h 85357"/>
                <a:gd name="connsiteX8" fmla="*/ 526070 w 2537771"/>
                <a:gd name="connsiteY8" fmla="*/ 33224 h 85357"/>
                <a:gd name="connsiteX9" fmla="*/ 254643 w 2537771"/>
                <a:gd name="connsiteY9" fmla="*/ 72152 h 85357"/>
                <a:gd name="connsiteX10" fmla="*/ 180158 w 2537771"/>
                <a:gd name="connsiteY10" fmla="*/ 48557 h 85357"/>
                <a:gd name="connsiteX11" fmla="*/ 93392 w 2537771"/>
                <a:gd name="connsiteY11" fmla="*/ 83281 h 85357"/>
                <a:gd name="connsiteX12" fmla="*/ 0 w 2537771"/>
                <a:gd name="connsiteY12" fmla="*/ 1369 h 85357"/>
                <a:gd name="connsiteX0" fmla="*/ 2537771 w 2537771"/>
                <a:gd name="connsiteY0" fmla="*/ 13982 h 85357"/>
                <a:gd name="connsiteX1" fmla="*/ 2155807 w 2537771"/>
                <a:gd name="connsiteY1" fmla="*/ 13982 h 85357"/>
                <a:gd name="connsiteX2" fmla="*/ 2086358 w 2537771"/>
                <a:gd name="connsiteY2" fmla="*/ 37131 h 85357"/>
                <a:gd name="connsiteX3" fmla="*/ 1604819 w 2537771"/>
                <a:gd name="connsiteY3" fmla="*/ 72003 h 85357"/>
                <a:gd name="connsiteX4" fmla="*/ 1365106 w 2537771"/>
                <a:gd name="connsiteY4" fmla="*/ 52317 h 85357"/>
                <a:gd name="connsiteX5" fmla="*/ 1276131 w 2537771"/>
                <a:gd name="connsiteY5" fmla="*/ 83430 h 85357"/>
                <a:gd name="connsiteX6" fmla="*/ 960259 w 2537771"/>
                <a:gd name="connsiteY6" fmla="*/ 79670 h 85357"/>
                <a:gd name="connsiteX7" fmla="*/ 747671 w 2537771"/>
                <a:gd name="connsiteY7" fmla="*/ 60429 h 85357"/>
                <a:gd name="connsiteX8" fmla="*/ 526070 w 2537771"/>
                <a:gd name="connsiteY8" fmla="*/ 33224 h 85357"/>
                <a:gd name="connsiteX9" fmla="*/ 254643 w 2537771"/>
                <a:gd name="connsiteY9" fmla="*/ 72152 h 85357"/>
                <a:gd name="connsiteX10" fmla="*/ 180158 w 2537771"/>
                <a:gd name="connsiteY10" fmla="*/ 48557 h 85357"/>
                <a:gd name="connsiteX11" fmla="*/ 93392 w 2537771"/>
                <a:gd name="connsiteY11" fmla="*/ 83281 h 85357"/>
                <a:gd name="connsiteX12" fmla="*/ 0 w 2537771"/>
                <a:gd name="connsiteY12" fmla="*/ 1369 h 85357"/>
                <a:gd name="connsiteX0" fmla="*/ 2537771 w 2537771"/>
                <a:gd name="connsiteY0" fmla="*/ 13982 h 83281"/>
                <a:gd name="connsiteX1" fmla="*/ 2155807 w 2537771"/>
                <a:gd name="connsiteY1" fmla="*/ 13982 h 83281"/>
                <a:gd name="connsiteX2" fmla="*/ 2086358 w 2537771"/>
                <a:gd name="connsiteY2" fmla="*/ 37131 h 83281"/>
                <a:gd name="connsiteX3" fmla="*/ 1604819 w 2537771"/>
                <a:gd name="connsiteY3" fmla="*/ 72003 h 83281"/>
                <a:gd name="connsiteX4" fmla="*/ 1365106 w 2537771"/>
                <a:gd name="connsiteY4" fmla="*/ 52317 h 83281"/>
                <a:gd name="connsiteX5" fmla="*/ 1188657 w 2537771"/>
                <a:gd name="connsiteY5" fmla="*/ 71707 h 83281"/>
                <a:gd name="connsiteX6" fmla="*/ 960259 w 2537771"/>
                <a:gd name="connsiteY6" fmla="*/ 79670 h 83281"/>
                <a:gd name="connsiteX7" fmla="*/ 747671 w 2537771"/>
                <a:gd name="connsiteY7" fmla="*/ 60429 h 83281"/>
                <a:gd name="connsiteX8" fmla="*/ 526070 w 2537771"/>
                <a:gd name="connsiteY8" fmla="*/ 33224 h 83281"/>
                <a:gd name="connsiteX9" fmla="*/ 254643 w 2537771"/>
                <a:gd name="connsiteY9" fmla="*/ 72152 h 83281"/>
                <a:gd name="connsiteX10" fmla="*/ 180158 w 2537771"/>
                <a:gd name="connsiteY10" fmla="*/ 48557 h 83281"/>
                <a:gd name="connsiteX11" fmla="*/ 93392 w 2537771"/>
                <a:gd name="connsiteY11" fmla="*/ 83281 h 83281"/>
                <a:gd name="connsiteX12" fmla="*/ 0 w 2537771"/>
                <a:gd name="connsiteY12" fmla="*/ 1369 h 83281"/>
                <a:gd name="connsiteX0" fmla="*/ 2537771 w 2537771"/>
                <a:gd name="connsiteY0" fmla="*/ 12613 h 81912"/>
                <a:gd name="connsiteX1" fmla="*/ 2191592 w 2537771"/>
                <a:gd name="connsiteY1" fmla="*/ 39967 h 81912"/>
                <a:gd name="connsiteX2" fmla="*/ 2086358 w 2537771"/>
                <a:gd name="connsiteY2" fmla="*/ 35762 h 81912"/>
                <a:gd name="connsiteX3" fmla="*/ 1604819 w 2537771"/>
                <a:gd name="connsiteY3" fmla="*/ 70634 h 81912"/>
                <a:gd name="connsiteX4" fmla="*/ 1365106 w 2537771"/>
                <a:gd name="connsiteY4" fmla="*/ 50948 h 81912"/>
                <a:gd name="connsiteX5" fmla="*/ 1188657 w 2537771"/>
                <a:gd name="connsiteY5" fmla="*/ 70338 h 81912"/>
                <a:gd name="connsiteX6" fmla="*/ 960259 w 2537771"/>
                <a:gd name="connsiteY6" fmla="*/ 78301 h 81912"/>
                <a:gd name="connsiteX7" fmla="*/ 747671 w 2537771"/>
                <a:gd name="connsiteY7" fmla="*/ 59060 h 81912"/>
                <a:gd name="connsiteX8" fmla="*/ 526070 w 2537771"/>
                <a:gd name="connsiteY8" fmla="*/ 31855 h 81912"/>
                <a:gd name="connsiteX9" fmla="*/ 254643 w 2537771"/>
                <a:gd name="connsiteY9" fmla="*/ 70783 h 81912"/>
                <a:gd name="connsiteX10" fmla="*/ 180158 w 2537771"/>
                <a:gd name="connsiteY10" fmla="*/ 47188 h 81912"/>
                <a:gd name="connsiteX11" fmla="*/ 93392 w 2537771"/>
                <a:gd name="connsiteY11" fmla="*/ 81912 h 81912"/>
                <a:gd name="connsiteX12" fmla="*/ 0 w 2537771"/>
                <a:gd name="connsiteY12" fmla="*/ 0 h 81912"/>
                <a:gd name="connsiteX0" fmla="*/ 2537771 w 2537771"/>
                <a:gd name="connsiteY0" fmla="*/ 12613 h 81912"/>
                <a:gd name="connsiteX1" fmla="*/ 2191592 w 2537771"/>
                <a:gd name="connsiteY1" fmla="*/ 39967 h 81912"/>
                <a:gd name="connsiteX2" fmla="*/ 2054548 w 2537771"/>
                <a:gd name="connsiteY2" fmla="*/ 27946 h 81912"/>
                <a:gd name="connsiteX3" fmla="*/ 1604819 w 2537771"/>
                <a:gd name="connsiteY3" fmla="*/ 70634 h 81912"/>
                <a:gd name="connsiteX4" fmla="*/ 1365106 w 2537771"/>
                <a:gd name="connsiteY4" fmla="*/ 50948 h 81912"/>
                <a:gd name="connsiteX5" fmla="*/ 1188657 w 2537771"/>
                <a:gd name="connsiteY5" fmla="*/ 70338 h 81912"/>
                <a:gd name="connsiteX6" fmla="*/ 960259 w 2537771"/>
                <a:gd name="connsiteY6" fmla="*/ 78301 h 81912"/>
                <a:gd name="connsiteX7" fmla="*/ 747671 w 2537771"/>
                <a:gd name="connsiteY7" fmla="*/ 59060 h 81912"/>
                <a:gd name="connsiteX8" fmla="*/ 526070 w 2537771"/>
                <a:gd name="connsiteY8" fmla="*/ 31855 h 81912"/>
                <a:gd name="connsiteX9" fmla="*/ 254643 w 2537771"/>
                <a:gd name="connsiteY9" fmla="*/ 70783 h 81912"/>
                <a:gd name="connsiteX10" fmla="*/ 180158 w 2537771"/>
                <a:gd name="connsiteY10" fmla="*/ 47188 h 81912"/>
                <a:gd name="connsiteX11" fmla="*/ 93392 w 2537771"/>
                <a:gd name="connsiteY11" fmla="*/ 81912 h 81912"/>
                <a:gd name="connsiteX12" fmla="*/ 0 w 2537771"/>
                <a:gd name="connsiteY12" fmla="*/ 0 h 81912"/>
                <a:gd name="connsiteX0" fmla="*/ 2537771 w 2537771"/>
                <a:gd name="connsiteY0" fmla="*/ 12613 h 79392"/>
                <a:gd name="connsiteX1" fmla="*/ 2191592 w 2537771"/>
                <a:gd name="connsiteY1" fmla="*/ 39967 h 79392"/>
                <a:gd name="connsiteX2" fmla="*/ 2054548 w 2537771"/>
                <a:gd name="connsiteY2" fmla="*/ 27946 h 79392"/>
                <a:gd name="connsiteX3" fmla="*/ 1604819 w 2537771"/>
                <a:gd name="connsiteY3" fmla="*/ 70634 h 79392"/>
                <a:gd name="connsiteX4" fmla="*/ 1365106 w 2537771"/>
                <a:gd name="connsiteY4" fmla="*/ 50948 h 79392"/>
                <a:gd name="connsiteX5" fmla="*/ 1188657 w 2537771"/>
                <a:gd name="connsiteY5" fmla="*/ 70338 h 79392"/>
                <a:gd name="connsiteX6" fmla="*/ 960259 w 2537771"/>
                <a:gd name="connsiteY6" fmla="*/ 78301 h 79392"/>
                <a:gd name="connsiteX7" fmla="*/ 747671 w 2537771"/>
                <a:gd name="connsiteY7" fmla="*/ 59060 h 79392"/>
                <a:gd name="connsiteX8" fmla="*/ 526070 w 2537771"/>
                <a:gd name="connsiteY8" fmla="*/ 31855 h 79392"/>
                <a:gd name="connsiteX9" fmla="*/ 254643 w 2537771"/>
                <a:gd name="connsiteY9" fmla="*/ 70783 h 79392"/>
                <a:gd name="connsiteX10" fmla="*/ 180158 w 2537771"/>
                <a:gd name="connsiteY10" fmla="*/ 47188 h 79392"/>
                <a:gd name="connsiteX11" fmla="*/ 105320 w 2537771"/>
                <a:gd name="connsiteY11" fmla="*/ 62373 h 79392"/>
                <a:gd name="connsiteX12" fmla="*/ 0 w 2537771"/>
                <a:gd name="connsiteY12" fmla="*/ 0 h 7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7771" h="79392">
                  <a:moveTo>
                    <a:pt x="2537771" y="12613"/>
                  </a:moveTo>
                  <a:cubicBezTo>
                    <a:pt x="2372259" y="-2434"/>
                    <a:pt x="2272129" y="37412"/>
                    <a:pt x="2191592" y="39967"/>
                  </a:cubicBezTo>
                  <a:cubicBezTo>
                    <a:pt x="2111055" y="42522"/>
                    <a:pt x="2152344" y="22835"/>
                    <a:pt x="2054548" y="27946"/>
                  </a:cubicBezTo>
                  <a:cubicBezTo>
                    <a:pt x="1956753" y="33057"/>
                    <a:pt x="2056264" y="56072"/>
                    <a:pt x="1604819" y="70634"/>
                  </a:cubicBezTo>
                  <a:cubicBezTo>
                    <a:pt x="1524915" y="64072"/>
                    <a:pt x="1434466" y="50997"/>
                    <a:pt x="1365106" y="50948"/>
                  </a:cubicBezTo>
                  <a:cubicBezTo>
                    <a:pt x="1295746" y="50899"/>
                    <a:pt x="1256132" y="65779"/>
                    <a:pt x="1188657" y="70338"/>
                  </a:cubicBezTo>
                  <a:cubicBezTo>
                    <a:pt x="1121183" y="74897"/>
                    <a:pt x="1114588" y="82159"/>
                    <a:pt x="960259" y="78301"/>
                  </a:cubicBezTo>
                  <a:cubicBezTo>
                    <a:pt x="937110" y="70585"/>
                    <a:pt x="820036" y="66801"/>
                    <a:pt x="747671" y="59060"/>
                  </a:cubicBezTo>
                  <a:cubicBezTo>
                    <a:pt x="675306" y="51319"/>
                    <a:pt x="608241" y="29901"/>
                    <a:pt x="526070" y="31855"/>
                  </a:cubicBezTo>
                  <a:cubicBezTo>
                    <a:pt x="443899" y="33809"/>
                    <a:pt x="312295" y="68228"/>
                    <a:pt x="254643" y="70783"/>
                  </a:cubicBezTo>
                  <a:cubicBezTo>
                    <a:pt x="196991" y="73338"/>
                    <a:pt x="205045" y="48590"/>
                    <a:pt x="180158" y="47188"/>
                  </a:cubicBezTo>
                  <a:cubicBezTo>
                    <a:pt x="155271" y="45786"/>
                    <a:pt x="113036" y="50798"/>
                    <a:pt x="105320" y="62373"/>
                  </a:cubicBezTo>
                  <a:cubicBezTo>
                    <a:pt x="49008" y="38977"/>
                    <a:pt x="8599" y="82012"/>
                    <a:pt x="0" y="0"/>
                  </a:cubicBezTo>
                </a:path>
              </a:pathLst>
            </a:custGeom>
            <a:noFill/>
            <a:ln w="34925"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8" name="Freeform 118"/>
            <p:cNvSpPr>
              <a:spLocks noEditPoints="1"/>
            </p:cNvSpPr>
            <p:nvPr/>
          </p:nvSpPr>
          <p:spPr bwMode="auto">
            <a:xfrm flipH="1">
              <a:off x="10124063" y="5530041"/>
              <a:ext cx="1513841" cy="619089"/>
            </a:xfrm>
            <a:custGeom>
              <a:avLst/>
              <a:gdLst>
                <a:gd name="T0" fmla="*/ 250 w 257"/>
                <a:gd name="T1" fmla="*/ 87 h 92"/>
                <a:gd name="T2" fmla="*/ 215 w 257"/>
                <a:gd name="T3" fmla="*/ 84 h 92"/>
                <a:gd name="T4" fmla="*/ 204 w 257"/>
                <a:gd name="T5" fmla="*/ 87 h 92"/>
                <a:gd name="T6" fmla="*/ 146 w 257"/>
                <a:gd name="T7" fmla="*/ 88 h 92"/>
                <a:gd name="T8" fmla="*/ 116 w 257"/>
                <a:gd name="T9" fmla="*/ 85 h 92"/>
                <a:gd name="T10" fmla="*/ 54 w 257"/>
                <a:gd name="T11" fmla="*/ 54 h 92"/>
                <a:gd name="T12" fmla="*/ 2 w 257"/>
                <a:gd name="T13" fmla="*/ 30 h 92"/>
                <a:gd name="T14" fmla="*/ 16 w 257"/>
                <a:gd name="T15" fmla="*/ 0 h 92"/>
                <a:gd name="T16" fmla="*/ 42 w 257"/>
                <a:gd name="T17" fmla="*/ 12 h 92"/>
                <a:gd name="T18" fmla="*/ 78 w 257"/>
                <a:gd name="T19" fmla="*/ 31 h 92"/>
                <a:gd name="T20" fmla="*/ 134 w 257"/>
                <a:gd name="T21" fmla="*/ 61 h 92"/>
                <a:gd name="T22" fmla="*/ 171 w 257"/>
                <a:gd name="T23" fmla="*/ 84 h 92"/>
                <a:gd name="T24" fmla="*/ 186 w 257"/>
                <a:gd name="T25" fmla="*/ 72 h 92"/>
                <a:gd name="T26" fmla="*/ 206 w 257"/>
                <a:gd name="T27" fmla="*/ 71 h 92"/>
                <a:gd name="T28" fmla="*/ 225 w 257"/>
                <a:gd name="T29" fmla="*/ 79 h 92"/>
                <a:gd name="T30" fmla="*/ 254 w 257"/>
                <a:gd name="T31" fmla="*/ 82 h 92"/>
                <a:gd name="T32" fmla="*/ 237 w 257"/>
                <a:gd name="T33" fmla="*/ 80 h 92"/>
                <a:gd name="T34" fmla="*/ 217 w 257"/>
                <a:gd name="T35" fmla="*/ 82 h 92"/>
                <a:gd name="T36" fmla="*/ 244 w 257"/>
                <a:gd name="T37" fmla="*/ 82 h 92"/>
                <a:gd name="T38" fmla="*/ 187 w 257"/>
                <a:gd name="T39" fmla="*/ 70 h 92"/>
                <a:gd name="T40" fmla="*/ 188 w 257"/>
                <a:gd name="T41" fmla="*/ 86 h 92"/>
                <a:gd name="T42" fmla="*/ 158 w 257"/>
                <a:gd name="T43" fmla="*/ 84 h 92"/>
                <a:gd name="T44" fmla="*/ 172 w 257"/>
                <a:gd name="T45" fmla="*/ 87 h 92"/>
                <a:gd name="T46" fmla="*/ 195 w 257"/>
                <a:gd name="T47" fmla="*/ 74 h 92"/>
                <a:gd name="T48" fmla="*/ 202 w 257"/>
                <a:gd name="T49" fmla="*/ 72 h 92"/>
                <a:gd name="T50" fmla="*/ 211 w 257"/>
                <a:gd name="T51" fmla="*/ 78 h 92"/>
                <a:gd name="T52" fmla="*/ 148 w 257"/>
                <a:gd name="T53" fmla="*/ 85 h 92"/>
                <a:gd name="T54" fmla="*/ 132 w 257"/>
                <a:gd name="T55" fmla="*/ 72 h 92"/>
                <a:gd name="T56" fmla="*/ 139 w 257"/>
                <a:gd name="T57" fmla="*/ 85 h 92"/>
                <a:gd name="T58" fmla="*/ 122 w 257"/>
                <a:gd name="T59" fmla="*/ 58 h 92"/>
                <a:gd name="T60" fmla="*/ 130 w 257"/>
                <a:gd name="T61" fmla="*/ 71 h 92"/>
                <a:gd name="T62" fmla="*/ 70 w 257"/>
                <a:gd name="T63" fmla="*/ 56 h 92"/>
                <a:gd name="T64" fmla="*/ 110 w 257"/>
                <a:gd name="T65" fmla="*/ 76 h 92"/>
                <a:gd name="T66" fmla="*/ 120 w 257"/>
                <a:gd name="T67" fmla="*/ 57 h 92"/>
                <a:gd name="T68" fmla="*/ 74 w 257"/>
                <a:gd name="T69" fmla="*/ 31 h 92"/>
                <a:gd name="T70" fmla="*/ 111 w 257"/>
                <a:gd name="T71" fmla="*/ 55 h 92"/>
                <a:gd name="T72" fmla="*/ 91 w 257"/>
                <a:gd name="T73" fmla="*/ 60 h 92"/>
                <a:gd name="T74" fmla="*/ 53 w 257"/>
                <a:gd name="T75" fmla="*/ 37 h 92"/>
                <a:gd name="T76" fmla="*/ 34 w 257"/>
                <a:gd name="T77" fmla="*/ 10 h 92"/>
                <a:gd name="T78" fmla="*/ 112 w 257"/>
                <a:gd name="T79" fmla="*/ 59 h 92"/>
                <a:gd name="T80" fmla="*/ 77 w 257"/>
                <a:gd name="T81" fmla="*/ 39 h 92"/>
                <a:gd name="T82" fmla="*/ 49 w 257"/>
                <a:gd name="T83" fmla="*/ 22 h 92"/>
                <a:gd name="T84" fmla="*/ 58 w 257"/>
                <a:gd name="T85" fmla="*/ 39 h 92"/>
                <a:gd name="T86" fmla="*/ 113 w 257"/>
                <a:gd name="T87" fmla="*/ 60 h 92"/>
                <a:gd name="T88" fmla="*/ 110 w 257"/>
                <a:gd name="T89" fmla="*/ 78 h 92"/>
                <a:gd name="T90" fmla="*/ 67 w 257"/>
                <a:gd name="T91" fmla="*/ 57 h 92"/>
                <a:gd name="T92" fmla="*/ 21 w 257"/>
                <a:gd name="T93" fmla="*/ 38 h 92"/>
                <a:gd name="T94" fmla="*/ 102 w 257"/>
                <a:gd name="T95" fmla="*/ 75 h 92"/>
                <a:gd name="T96" fmla="*/ 32 w 257"/>
                <a:gd name="T97" fmla="*/ 8 h 92"/>
                <a:gd name="T98" fmla="*/ 18 w 257"/>
                <a:gd name="T99" fmla="*/ 37 h 92"/>
                <a:gd name="T100" fmla="*/ 8 w 257"/>
                <a:gd name="T101" fmla="*/ 9 h 92"/>
                <a:gd name="T102" fmla="*/ 7 w 257"/>
                <a:gd name="T103" fmla="*/ 28 h 92"/>
                <a:gd name="T104" fmla="*/ 20 w 257"/>
                <a:gd name="T105"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7" h="92">
                  <a:moveTo>
                    <a:pt x="256" y="83"/>
                  </a:moveTo>
                  <a:cubicBezTo>
                    <a:pt x="256" y="84"/>
                    <a:pt x="257" y="87"/>
                    <a:pt x="256" y="89"/>
                  </a:cubicBezTo>
                  <a:cubicBezTo>
                    <a:pt x="253" y="89"/>
                    <a:pt x="253" y="88"/>
                    <a:pt x="250" y="87"/>
                  </a:cubicBezTo>
                  <a:cubicBezTo>
                    <a:pt x="244" y="86"/>
                    <a:pt x="238" y="83"/>
                    <a:pt x="231" y="84"/>
                  </a:cubicBezTo>
                  <a:cubicBezTo>
                    <a:pt x="229" y="84"/>
                    <a:pt x="227" y="86"/>
                    <a:pt x="225" y="86"/>
                  </a:cubicBezTo>
                  <a:cubicBezTo>
                    <a:pt x="221" y="86"/>
                    <a:pt x="219" y="84"/>
                    <a:pt x="215" y="84"/>
                  </a:cubicBezTo>
                  <a:cubicBezTo>
                    <a:pt x="212" y="82"/>
                    <a:pt x="208" y="79"/>
                    <a:pt x="205" y="76"/>
                  </a:cubicBezTo>
                  <a:cubicBezTo>
                    <a:pt x="206" y="79"/>
                    <a:pt x="208" y="81"/>
                    <a:pt x="208" y="84"/>
                  </a:cubicBezTo>
                  <a:cubicBezTo>
                    <a:pt x="207" y="86"/>
                    <a:pt x="205" y="86"/>
                    <a:pt x="204" y="87"/>
                  </a:cubicBezTo>
                  <a:cubicBezTo>
                    <a:pt x="196" y="87"/>
                    <a:pt x="189" y="90"/>
                    <a:pt x="183" y="91"/>
                  </a:cubicBezTo>
                  <a:cubicBezTo>
                    <a:pt x="172" y="91"/>
                    <a:pt x="163" y="85"/>
                    <a:pt x="152" y="86"/>
                  </a:cubicBezTo>
                  <a:cubicBezTo>
                    <a:pt x="150" y="87"/>
                    <a:pt x="148" y="88"/>
                    <a:pt x="146" y="88"/>
                  </a:cubicBezTo>
                  <a:cubicBezTo>
                    <a:pt x="142" y="88"/>
                    <a:pt x="138" y="87"/>
                    <a:pt x="134" y="87"/>
                  </a:cubicBezTo>
                  <a:cubicBezTo>
                    <a:pt x="130" y="87"/>
                    <a:pt x="125" y="86"/>
                    <a:pt x="121" y="86"/>
                  </a:cubicBezTo>
                  <a:cubicBezTo>
                    <a:pt x="119" y="87"/>
                    <a:pt x="117" y="87"/>
                    <a:pt x="116" y="85"/>
                  </a:cubicBezTo>
                  <a:cubicBezTo>
                    <a:pt x="105" y="79"/>
                    <a:pt x="94" y="73"/>
                    <a:pt x="83" y="67"/>
                  </a:cubicBezTo>
                  <a:cubicBezTo>
                    <a:pt x="79" y="65"/>
                    <a:pt x="76" y="63"/>
                    <a:pt x="72" y="61"/>
                  </a:cubicBezTo>
                  <a:cubicBezTo>
                    <a:pt x="66" y="59"/>
                    <a:pt x="60" y="57"/>
                    <a:pt x="54" y="54"/>
                  </a:cubicBezTo>
                  <a:cubicBezTo>
                    <a:pt x="43" y="49"/>
                    <a:pt x="31" y="46"/>
                    <a:pt x="21" y="40"/>
                  </a:cubicBezTo>
                  <a:cubicBezTo>
                    <a:pt x="17" y="38"/>
                    <a:pt x="12" y="36"/>
                    <a:pt x="8" y="34"/>
                  </a:cubicBezTo>
                  <a:cubicBezTo>
                    <a:pt x="6" y="32"/>
                    <a:pt x="4" y="32"/>
                    <a:pt x="2" y="30"/>
                  </a:cubicBezTo>
                  <a:cubicBezTo>
                    <a:pt x="1" y="28"/>
                    <a:pt x="0" y="26"/>
                    <a:pt x="0" y="24"/>
                  </a:cubicBezTo>
                  <a:cubicBezTo>
                    <a:pt x="0" y="18"/>
                    <a:pt x="5" y="9"/>
                    <a:pt x="8" y="5"/>
                  </a:cubicBezTo>
                  <a:cubicBezTo>
                    <a:pt x="10" y="3"/>
                    <a:pt x="13" y="1"/>
                    <a:pt x="16" y="0"/>
                  </a:cubicBezTo>
                  <a:cubicBezTo>
                    <a:pt x="17" y="0"/>
                    <a:pt x="19" y="0"/>
                    <a:pt x="20" y="0"/>
                  </a:cubicBezTo>
                  <a:cubicBezTo>
                    <a:pt x="26" y="3"/>
                    <a:pt x="33" y="7"/>
                    <a:pt x="39" y="10"/>
                  </a:cubicBezTo>
                  <a:cubicBezTo>
                    <a:pt x="40" y="11"/>
                    <a:pt x="41" y="11"/>
                    <a:pt x="42" y="12"/>
                  </a:cubicBezTo>
                  <a:cubicBezTo>
                    <a:pt x="45" y="13"/>
                    <a:pt x="48" y="15"/>
                    <a:pt x="52" y="17"/>
                  </a:cubicBezTo>
                  <a:cubicBezTo>
                    <a:pt x="58" y="20"/>
                    <a:pt x="64" y="23"/>
                    <a:pt x="70" y="26"/>
                  </a:cubicBezTo>
                  <a:cubicBezTo>
                    <a:pt x="73" y="28"/>
                    <a:pt x="75" y="30"/>
                    <a:pt x="78" y="31"/>
                  </a:cubicBezTo>
                  <a:cubicBezTo>
                    <a:pt x="91" y="39"/>
                    <a:pt x="104" y="46"/>
                    <a:pt x="117" y="53"/>
                  </a:cubicBezTo>
                  <a:cubicBezTo>
                    <a:pt x="120" y="55"/>
                    <a:pt x="123" y="56"/>
                    <a:pt x="126" y="57"/>
                  </a:cubicBezTo>
                  <a:cubicBezTo>
                    <a:pt x="128" y="59"/>
                    <a:pt x="131" y="61"/>
                    <a:pt x="134" y="61"/>
                  </a:cubicBezTo>
                  <a:cubicBezTo>
                    <a:pt x="139" y="68"/>
                    <a:pt x="145" y="74"/>
                    <a:pt x="150" y="82"/>
                  </a:cubicBezTo>
                  <a:cubicBezTo>
                    <a:pt x="153" y="81"/>
                    <a:pt x="157" y="82"/>
                    <a:pt x="162" y="82"/>
                  </a:cubicBezTo>
                  <a:cubicBezTo>
                    <a:pt x="165" y="82"/>
                    <a:pt x="168" y="83"/>
                    <a:pt x="171" y="84"/>
                  </a:cubicBezTo>
                  <a:cubicBezTo>
                    <a:pt x="176" y="84"/>
                    <a:pt x="181" y="84"/>
                    <a:pt x="185" y="84"/>
                  </a:cubicBezTo>
                  <a:cubicBezTo>
                    <a:pt x="191" y="85"/>
                    <a:pt x="196" y="83"/>
                    <a:pt x="200" y="80"/>
                  </a:cubicBezTo>
                  <a:cubicBezTo>
                    <a:pt x="198" y="75"/>
                    <a:pt x="188" y="78"/>
                    <a:pt x="186" y="72"/>
                  </a:cubicBezTo>
                  <a:cubicBezTo>
                    <a:pt x="185" y="67"/>
                    <a:pt x="190" y="65"/>
                    <a:pt x="195" y="66"/>
                  </a:cubicBezTo>
                  <a:cubicBezTo>
                    <a:pt x="196" y="66"/>
                    <a:pt x="197" y="66"/>
                    <a:pt x="198" y="67"/>
                  </a:cubicBezTo>
                  <a:cubicBezTo>
                    <a:pt x="201" y="68"/>
                    <a:pt x="203" y="70"/>
                    <a:pt x="206" y="71"/>
                  </a:cubicBezTo>
                  <a:cubicBezTo>
                    <a:pt x="208" y="73"/>
                    <a:pt x="211" y="76"/>
                    <a:pt x="213" y="77"/>
                  </a:cubicBezTo>
                  <a:cubicBezTo>
                    <a:pt x="214" y="78"/>
                    <a:pt x="216" y="78"/>
                    <a:pt x="218" y="79"/>
                  </a:cubicBezTo>
                  <a:cubicBezTo>
                    <a:pt x="221" y="80"/>
                    <a:pt x="222" y="80"/>
                    <a:pt x="225" y="79"/>
                  </a:cubicBezTo>
                  <a:cubicBezTo>
                    <a:pt x="228" y="79"/>
                    <a:pt x="232" y="78"/>
                    <a:pt x="235" y="78"/>
                  </a:cubicBezTo>
                  <a:cubicBezTo>
                    <a:pt x="238" y="78"/>
                    <a:pt x="242" y="80"/>
                    <a:pt x="246" y="81"/>
                  </a:cubicBezTo>
                  <a:cubicBezTo>
                    <a:pt x="249" y="82"/>
                    <a:pt x="253" y="82"/>
                    <a:pt x="254" y="82"/>
                  </a:cubicBezTo>
                  <a:cubicBezTo>
                    <a:pt x="255" y="83"/>
                    <a:pt x="255" y="82"/>
                    <a:pt x="256" y="83"/>
                  </a:cubicBezTo>
                  <a:close/>
                  <a:moveTo>
                    <a:pt x="244" y="82"/>
                  </a:moveTo>
                  <a:cubicBezTo>
                    <a:pt x="242" y="82"/>
                    <a:pt x="239" y="81"/>
                    <a:pt x="237" y="80"/>
                  </a:cubicBezTo>
                  <a:cubicBezTo>
                    <a:pt x="231" y="80"/>
                    <a:pt x="226" y="82"/>
                    <a:pt x="221" y="82"/>
                  </a:cubicBezTo>
                  <a:cubicBezTo>
                    <a:pt x="217" y="81"/>
                    <a:pt x="215" y="80"/>
                    <a:pt x="212" y="79"/>
                  </a:cubicBezTo>
                  <a:cubicBezTo>
                    <a:pt x="213" y="80"/>
                    <a:pt x="215" y="82"/>
                    <a:pt x="217" y="82"/>
                  </a:cubicBezTo>
                  <a:cubicBezTo>
                    <a:pt x="223" y="84"/>
                    <a:pt x="227" y="82"/>
                    <a:pt x="232" y="82"/>
                  </a:cubicBezTo>
                  <a:cubicBezTo>
                    <a:pt x="241" y="81"/>
                    <a:pt x="247" y="85"/>
                    <a:pt x="254" y="86"/>
                  </a:cubicBezTo>
                  <a:cubicBezTo>
                    <a:pt x="254" y="82"/>
                    <a:pt x="249" y="83"/>
                    <a:pt x="244" y="82"/>
                  </a:cubicBezTo>
                  <a:close/>
                  <a:moveTo>
                    <a:pt x="205" y="74"/>
                  </a:moveTo>
                  <a:cubicBezTo>
                    <a:pt x="204" y="71"/>
                    <a:pt x="201" y="70"/>
                    <a:pt x="198" y="69"/>
                  </a:cubicBezTo>
                  <a:cubicBezTo>
                    <a:pt x="195" y="68"/>
                    <a:pt x="188" y="65"/>
                    <a:pt x="187" y="70"/>
                  </a:cubicBezTo>
                  <a:cubicBezTo>
                    <a:pt x="187" y="75"/>
                    <a:pt x="194" y="74"/>
                    <a:pt x="198" y="76"/>
                  </a:cubicBezTo>
                  <a:cubicBezTo>
                    <a:pt x="200" y="76"/>
                    <a:pt x="203" y="79"/>
                    <a:pt x="203" y="81"/>
                  </a:cubicBezTo>
                  <a:cubicBezTo>
                    <a:pt x="202" y="83"/>
                    <a:pt x="192" y="86"/>
                    <a:pt x="188" y="86"/>
                  </a:cubicBezTo>
                  <a:cubicBezTo>
                    <a:pt x="183" y="86"/>
                    <a:pt x="178" y="86"/>
                    <a:pt x="174" y="85"/>
                  </a:cubicBezTo>
                  <a:cubicBezTo>
                    <a:pt x="170" y="85"/>
                    <a:pt x="165" y="83"/>
                    <a:pt x="161" y="83"/>
                  </a:cubicBezTo>
                  <a:cubicBezTo>
                    <a:pt x="160" y="83"/>
                    <a:pt x="159" y="84"/>
                    <a:pt x="158" y="84"/>
                  </a:cubicBezTo>
                  <a:cubicBezTo>
                    <a:pt x="155" y="83"/>
                    <a:pt x="152" y="82"/>
                    <a:pt x="151" y="85"/>
                  </a:cubicBezTo>
                  <a:cubicBezTo>
                    <a:pt x="155" y="85"/>
                    <a:pt x="160" y="85"/>
                    <a:pt x="164" y="85"/>
                  </a:cubicBezTo>
                  <a:cubicBezTo>
                    <a:pt x="167" y="86"/>
                    <a:pt x="169" y="88"/>
                    <a:pt x="172" y="87"/>
                  </a:cubicBezTo>
                  <a:cubicBezTo>
                    <a:pt x="184" y="92"/>
                    <a:pt x="193" y="85"/>
                    <a:pt x="205" y="85"/>
                  </a:cubicBezTo>
                  <a:cubicBezTo>
                    <a:pt x="208" y="82"/>
                    <a:pt x="204" y="79"/>
                    <a:pt x="203" y="77"/>
                  </a:cubicBezTo>
                  <a:cubicBezTo>
                    <a:pt x="200" y="76"/>
                    <a:pt x="198" y="74"/>
                    <a:pt x="195" y="74"/>
                  </a:cubicBezTo>
                  <a:cubicBezTo>
                    <a:pt x="195" y="73"/>
                    <a:pt x="195" y="73"/>
                    <a:pt x="195" y="73"/>
                  </a:cubicBezTo>
                  <a:cubicBezTo>
                    <a:pt x="193" y="73"/>
                    <a:pt x="192" y="72"/>
                    <a:pt x="193" y="70"/>
                  </a:cubicBezTo>
                  <a:cubicBezTo>
                    <a:pt x="197" y="68"/>
                    <a:pt x="200" y="72"/>
                    <a:pt x="202" y="72"/>
                  </a:cubicBezTo>
                  <a:cubicBezTo>
                    <a:pt x="203" y="73"/>
                    <a:pt x="205" y="74"/>
                    <a:pt x="207" y="75"/>
                  </a:cubicBezTo>
                  <a:cubicBezTo>
                    <a:pt x="208" y="76"/>
                    <a:pt x="210" y="78"/>
                    <a:pt x="212" y="78"/>
                  </a:cubicBezTo>
                  <a:cubicBezTo>
                    <a:pt x="211" y="78"/>
                    <a:pt x="211" y="78"/>
                    <a:pt x="211" y="78"/>
                  </a:cubicBezTo>
                  <a:cubicBezTo>
                    <a:pt x="209" y="76"/>
                    <a:pt x="208" y="74"/>
                    <a:pt x="205" y="74"/>
                  </a:cubicBezTo>
                  <a:close/>
                  <a:moveTo>
                    <a:pt x="139" y="85"/>
                  </a:moveTo>
                  <a:cubicBezTo>
                    <a:pt x="142" y="85"/>
                    <a:pt x="147" y="87"/>
                    <a:pt x="148" y="85"/>
                  </a:cubicBezTo>
                  <a:cubicBezTo>
                    <a:pt x="148" y="84"/>
                    <a:pt x="148" y="84"/>
                    <a:pt x="148" y="84"/>
                  </a:cubicBezTo>
                  <a:cubicBezTo>
                    <a:pt x="144" y="77"/>
                    <a:pt x="140" y="69"/>
                    <a:pt x="133" y="64"/>
                  </a:cubicBezTo>
                  <a:cubicBezTo>
                    <a:pt x="132" y="67"/>
                    <a:pt x="133" y="69"/>
                    <a:pt x="132" y="72"/>
                  </a:cubicBezTo>
                  <a:cubicBezTo>
                    <a:pt x="132" y="77"/>
                    <a:pt x="128" y="80"/>
                    <a:pt x="126" y="83"/>
                  </a:cubicBezTo>
                  <a:cubicBezTo>
                    <a:pt x="125" y="83"/>
                    <a:pt x="123" y="84"/>
                    <a:pt x="124" y="85"/>
                  </a:cubicBezTo>
                  <a:cubicBezTo>
                    <a:pt x="128" y="85"/>
                    <a:pt x="134" y="84"/>
                    <a:pt x="139" y="85"/>
                  </a:cubicBezTo>
                  <a:close/>
                  <a:moveTo>
                    <a:pt x="130" y="71"/>
                  </a:moveTo>
                  <a:cubicBezTo>
                    <a:pt x="131" y="68"/>
                    <a:pt x="131" y="65"/>
                    <a:pt x="130" y="62"/>
                  </a:cubicBezTo>
                  <a:cubicBezTo>
                    <a:pt x="127" y="61"/>
                    <a:pt x="125" y="58"/>
                    <a:pt x="122" y="58"/>
                  </a:cubicBezTo>
                  <a:cubicBezTo>
                    <a:pt x="123" y="68"/>
                    <a:pt x="120" y="76"/>
                    <a:pt x="112" y="80"/>
                  </a:cubicBezTo>
                  <a:cubicBezTo>
                    <a:pt x="114" y="82"/>
                    <a:pt x="117" y="83"/>
                    <a:pt x="120" y="84"/>
                  </a:cubicBezTo>
                  <a:cubicBezTo>
                    <a:pt x="124" y="81"/>
                    <a:pt x="130" y="78"/>
                    <a:pt x="130" y="71"/>
                  </a:cubicBezTo>
                  <a:close/>
                  <a:moveTo>
                    <a:pt x="41" y="41"/>
                  </a:moveTo>
                  <a:cubicBezTo>
                    <a:pt x="45" y="43"/>
                    <a:pt x="49" y="45"/>
                    <a:pt x="54" y="47"/>
                  </a:cubicBezTo>
                  <a:cubicBezTo>
                    <a:pt x="59" y="50"/>
                    <a:pt x="64" y="54"/>
                    <a:pt x="70" y="56"/>
                  </a:cubicBezTo>
                  <a:cubicBezTo>
                    <a:pt x="75" y="58"/>
                    <a:pt x="80" y="61"/>
                    <a:pt x="86" y="64"/>
                  </a:cubicBezTo>
                  <a:cubicBezTo>
                    <a:pt x="91" y="66"/>
                    <a:pt x="96" y="69"/>
                    <a:pt x="102" y="71"/>
                  </a:cubicBezTo>
                  <a:cubicBezTo>
                    <a:pt x="105" y="73"/>
                    <a:pt x="108" y="75"/>
                    <a:pt x="110" y="76"/>
                  </a:cubicBezTo>
                  <a:cubicBezTo>
                    <a:pt x="111" y="76"/>
                    <a:pt x="113" y="76"/>
                    <a:pt x="113" y="76"/>
                  </a:cubicBezTo>
                  <a:cubicBezTo>
                    <a:pt x="115" y="76"/>
                    <a:pt x="118" y="73"/>
                    <a:pt x="119" y="71"/>
                  </a:cubicBezTo>
                  <a:cubicBezTo>
                    <a:pt x="121" y="66"/>
                    <a:pt x="121" y="61"/>
                    <a:pt x="120" y="57"/>
                  </a:cubicBezTo>
                  <a:cubicBezTo>
                    <a:pt x="112" y="52"/>
                    <a:pt x="104" y="48"/>
                    <a:pt x="97" y="44"/>
                  </a:cubicBezTo>
                  <a:cubicBezTo>
                    <a:pt x="94" y="43"/>
                    <a:pt x="92" y="41"/>
                    <a:pt x="89" y="39"/>
                  </a:cubicBezTo>
                  <a:cubicBezTo>
                    <a:pt x="84" y="37"/>
                    <a:pt x="79" y="34"/>
                    <a:pt x="74" y="31"/>
                  </a:cubicBezTo>
                  <a:cubicBezTo>
                    <a:pt x="68" y="28"/>
                    <a:pt x="62" y="24"/>
                    <a:pt x="56" y="21"/>
                  </a:cubicBezTo>
                  <a:cubicBezTo>
                    <a:pt x="55" y="21"/>
                    <a:pt x="54" y="20"/>
                    <a:pt x="53" y="20"/>
                  </a:cubicBezTo>
                  <a:cubicBezTo>
                    <a:pt x="71" y="34"/>
                    <a:pt x="90" y="45"/>
                    <a:pt x="111" y="55"/>
                  </a:cubicBezTo>
                  <a:cubicBezTo>
                    <a:pt x="111" y="56"/>
                    <a:pt x="112" y="56"/>
                    <a:pt x="113" y="56"/>
                  </a:cubicBezTo>
                  <a:cubicBezTo>
                    <a:pt x="113" y="58"/>
                    <a:pt x="114" y="59"/>
                    <a:pt x="115" y="60"/>
                  </a:cubicBezTo>
                  <a:cubicBezTo>
                    <a:pt x="112" y="70"/>
                    <a:pt x="98" y="64"/>
                    <a:pt x="91" y="60"/>
                  </a:cubicBezTo>
                  <a:cubicBezTo>
                    <a:pt x="84" y="57"/>
                    <a:pt x="77" y="53"/>
                    <a:pt x="70" y="49"/>
                  </a:cubicBezTo>
                  <a:cubicBezTo>
                    <a:pt x="66" y="47"/>
                    <a:pt x="62" y="45"/>
                    <a:pt x="60" y="43"/>
                  </a:cubicBezTo>
                  <a:cubicBezTo>
                    <a:pt x="58" y="42"/>
                    <a:pt x="55" y="39"/>
                    <a:pt x="53" y="37"/>
                  </a:cubicBezTo>
                  <a:cubicBezTo>
                    <a:pt x="51" y="35"/>
                    <a:pt x="48" y="33"/>
                    <a:pt x="46" y="31"/>
                  </a:cubicBezTo>
                  <a:cubicBezTo>
                    <a:pt x="42" y="26"/>
                    <a:pt x="46" y="19"/>
                    <a:pt x="51" y="18"/>
                  </a:cubicBezTo>
                  <a:cubicBezTo>
                    <a:pt x="45" y="16"/>
                    <a:pt x="40" y="12"/>
                    <a:pt x="34" y="10"/>
                  </a:cubicBezTo>
                  <a:cubicBezTo>
                    <a:pt x="37" y="19"/>
                    <a:pt x="31" y="26"/>
                    <a:pt x="27" y="33"/>
                  </a:cubicBezTo>
                  <a:cubicBezTo>
                    <a:pt x="31" y="36"/>
                    <a:pt x="37" y="38"/>
                    <a:pt x="41" y="41"/>
                  </a:cubicBezTo>
                  <a:close/>
                  <a:moveTo>
                    <a:pt x="112" y="59"/>
                  </a:moveTo>
                  <a:cubicBezTo>
                    <a:pt x="111" y="57"/>
                    <a:pt x="107" y="56"/>
                    <a:pt x="106" y="55"/>
                  </a:cubicBezTo>
                  <a:cubicBezTo>
                    <a:pt x="101" y="51"/>
                    <a:pt x="96" y="50"/>
                    <a:pt x="91" y="47"/>
                  </a:cubicBezTo>
                  <a:cubicBezTo>
                    <a:pt x="86" y="44"/>
                    <a:pt x="82" y="42"/>
                    <a:pt x="77" y="39"/>
                  </a:cubicBezTo>
                  <a:cubicBezTo>
                    <a:pt x="72" y="36"/>
                    <a:pt x="68" y="33"/>
                    <a:pt x="63" y="30"/>
                  </a:cubicBezTo>
                  <a:cubicBezTo>
                    <a:pt x="61" y="28"/>
                    <a:pt x="59" y="27"/>
                    <a:pt x="56" y="25"/>
                  </a:cubicBezTo>
                  <a:cubicBezTo>
                    <a:pt x="54" y="24"/>
                    <a:pt x="51" y="21"/>
                    <a:pt x="49" y="22"/>
                  </a:cubicBezTo>
                  <a:cubicBezTo>
                    <a:pt x="47" y="22"/>
                    <a:pt x="46" y="26"/>
                    <a:pt x="46" y="28"/>
                  </a:cubicBezTo>
                  <a:cubicBezTo>
                    <a:pt x="47" y="29"/>
                    <a:pt x="50" y="32"/>
                    <a:pt x="52" y="34"/>
                  </a:cubicBezTo>
                  <a:cubicBezTo>
                    <a:pt x="54" y="36"/>
                    <a:pt x="56" y="37"/>
                    <a:pt x="58" y="39"/>
                  </a:cubicBezTo>
                  <a:cubicBezTo>
                    <a:pt x="67" y="46"/>
                    <a:pt x="77" y="50"/>
                    <a:pt x="87" y="56"/>
                  </a:cubicBezTo>
                  <a:cubicBezTo>
                    <a:pt x="94" y="60"/>
                    <a:pt x="102" y="65"/>
                    <a:pt x="111" y="62"/>
                  </a:cubicBezTo>
                  <a:cubicBezTo>
                    <a:pt x="112" y="62"/>
                    <a:pt x="113" y="61"/>
                    <a:pt x="113" y="60"/>
                  </a:cubicBezTo>
                  <a:cubicBezTo>
                    <a:pt x="113" y="60"/>
                    <a:pt x="113" y="60"/>
                    <a:pt x="113" y="60"/>
                  </a:cubicBezTo>
                  <a:cubicBezTo>
                    <a:pt x="113" y="59"/>
                    <a:pt x="113" y="59"/>
                    <a:pt x="112" y="59"/>
                  </a:cubicBezTo>
                  <a:close/>
                  <a:moveTo>
                    <a:pt x="110" y="78"/>
                  </a:moveTo>
                  <a:cubicBezTo>
                    <a:pt x="107" y="76"/>
                    <a:pt x="103" y="74"/>
                    <a:pt x="99" y="72"/>
                  </a:cubicBezTo>
                  <a:cubicBezTo>
                    <a:pt x="95" y="71"/>
                    <a:pt x="91" y="69"/>
                    <a:pt x="88" y="67"/>
                  </a:cubicBezTo>
                  <a:cubicBezTo>
                    <a:pt x="81" y="63"/>
                    <a:pt x="74" y="60"/>
                    <a:pt x="67" y="57"/>
                  </a:cubicBezTo>
                  <a:cubicBezTo>
                    <a:pt x="60" y="53"/>
                    <a:pt x="53" y="49"/>
                    <a:pt x="46" y="46"/>
                  </a:cubicBezTo>
                  <a:cubicBezTo>
                    <a:pt x="39" y="42"/>
                    <a:pt x="33" y="38"/>
                    <a:pt x="26" y="35"/>
                  </a:cubicBezTo>
                  <a:cubicBezTo>
                    <a:pt x="25" y="35"/>
                    <a:pt x="22" y="37"/>
                    <a:pt x="21" y="38"/>
                  </a:cubicBezTo>
                  <a:cubicBezTo>
                    <a:pt x="32" y="44"/>
                    <a:pt x="45" y="48"/>
                    <a:pt x="56" y="53"/>
                  </a:cubicBezTo>
                  <a:cubicBezTo>
                    <a:pt x="64" y="57"/>
                    <a:pt x="73" y="59"/>
                    <a:pt x="80" y="63"/>
                  </a:cubicBezTo>
                  <a:cubicBezTo>
                    <a:pt x="88" y="67"/>
                    <a:pt x="95" y="71"/>
                    <a:pt x="102" y="75"/>
                  </a:cubicBezTo>
                  <a:cubicBezTo>
                    <a:pt x="105" y="77"/>
                    <a:pt x="107" y="79"/>
                    <a:pt x="110" y="78"/>
                  </a:cubicBezTo>
                  <a:cubicBezTo>
                    <a:pt x="110" y="78"/>
                    <a:pt x="110" y="78"/>
                    <a:pt x="110" y="78"/>
                  </a:cubicBezTo>
                  <a:close/>
                  <a:moveTo>
                    <a:pt x="32" y="8"/>
                  </a:moveTo>
                  <a:cubicBezTo>
                    <a:pt x="28" y="7"/>
                    <a:pt x="25" y="5"/>
                    <a:pt x="22" y="3"/>
                  </a:cubicBezTo>
                  <a:cubicBezTo>
                    <a:pt x="23" y="16"/>
                    <a:pt x="15" y="26"/>
                    <a:pt x="7" y="31"/>
                  </a:cubicBezTo>
                  <a:cubicBezTo>
                    <a:pt x="11" y="33"/>
                    <a:pt x="15" y="35"/>
                    <a:pt x="18" y="37"/>
                  </a:cubicBezTo>
                  <a:cubicBezTo>
                    <a:pt x="27" y="32"/>
                    <a:pt x="35" y="20"/>
                    <a:pt x="32" y="8"/>
                  </a:cubicBezTo>
                  <a:close/>
                  <a:moveTo>
                    <a:pt x="9" y="8"/>
                  </a:moveTo>
                  <a:cubicBezTo>
                    <a:pt x="9" y="8"/>
                    <a:pt x="8" y="9"/>
                    <a:pt x="8" y="9"/>
                  </a:cubicBezTo>
                  <a:cubicBezTo>
                    <a:pt x="7" y="11"/>
                    <a:pt x="6" y="12"/>
                    <a:pt x="5" y="14"/>
                  </a:cubicBezTo>
                  <a:cubicBezTo>
                    <a:pt x="4" y="16"/>
                    <a:pt x="3" y="18"/>
                    <a:pt x="2" y="20"/>
                  </a:cubicBezTo>
                  <a:cubicBezTo>
                    <a:pt x="1" y="24"/>
                    <a:pt x="3" y="30"/>
                    <a:pt x="7" y="28"/>
                  </a:cubicBezTo>
                  <a:cubicBezTo>
                    <a:pt x="10" y="27"/>
                    <a:pt x="11" y="25"/>
                    <a:pt x="13" y="22"/>
                  </a:cubicBezTo>
                  <a:cubicBezTo>
                    <a:pt x="15" y="21"/>
                    <a:pt x="16" y="20"/>
                    <a:pt x="17" y="18"/>
                  </a:cubicBezTo>
                  <a:cubicBezTo>
                    <a:pt x="19" y="15"/>
                    <a:pt x="20" y="9"/>
                    <a:pt x="20" y="4"/>
                  </a:cubicBezTo>
                  <a:cubicBezTo>
                    <a:pt x="20" y="4"/>
                    <a:pt x="18" y="3"/>
                    <a:pt x="18" y="2"/>
                  </a:cubicBezTo>
                  <a:cubicBezTo>
                    <a:pt x="14" y="3"/>
                    <a:pt x="12" y="5"/>
                    <a:pt x="9" y="8"/>
                  </a:cubicBezTo>
                  <a:close/>
                </a:path>
              </a:pathLst>
            </a:custGeom>
            <a:solidFill>
              <a:schemeClr val="tx1"/>
            </a:solidFill>
            <a:ln>
              <a:noFill/>
            </a:ln>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grpSp>
      <p:sp>
        <p:nvSpPr>
          <p:cNvPr id="10" name="矩形 9"/>
          <p:cNvSpPr/>
          <p:nvPr/>
        </p:nvSpPr>
        <p:spPr>
          <a:xfrm>
            <a:off x="3773379" y="6188291"/>
            <a:ext cx="184731" cy="369332"/>
          </a:xfrm>
          <a:prstGeom prst="rect">
            <a:avLst/>
          </a:prstGeom>
        </p:spPr>
        <p:txBody>
          <a:bodyPr wrap="none">
            <a:spAutoFit/>
          </a:bodyPr>
          <a:lstStyle/>
          <a:p>
            <a:endParaRPr lang="zh-CN" altLang="en-US" dirty="0">
              <a:latin typeface="Arial"/>
              <a:ea typeface="微软雅黑"/>
              <a:sym typeface="Arial"/>
            </a:endParaRPr>
          </a:p>
        </p:txBody>
      </p:sp>
      <p:pic>
        <p:nvPicPr>
          <p:cNvPr id="11" name="图片 10">
            <a:extLst>
              <a:ext uri="{FF2B5EF4-FFF2-40B4-BE49-F238E27FC236}">
                <a16:creationId xmlns:a16="http://schemas.microsoft.com/office/drawing/2014/main" id="{2778B392-A5C1-4D44-AAD4-45660466E6F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0984" y="0"/>
            <a:ext cx="3346270" cy="696117"/>
          </a:xfrm>
          <a:prstGeom prst="rect">
            <a:avLst/>
          </a:prstGeom>
        </p:spPr>
      </p:pic>
      <p:pic>
        <p:nvPicPr>
          <p:cNvPr id="9" name="图片 8">
            <a:extLst>
              <a:ext uri="{FF2B5EF4-FFF2-40B4-BE49-F238E27FC236}">
                <a16:creationId xmlns:a16="http://schemas.microsoft.com/office/drawing/2014/main" id="{3BB6D425-4228-40AC-B905-8B942DA3F6C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0"/>
            <a:ext cx="12192000" cy="6860032"/>
          </a:xfrm>
          <a:prstGeom prst="rect">
            <a:avLst/>
          </a:prstGeom>
        </p:spPr>
      </p:pic>
      <p:sp>
        <p:nvSpPr>
          <p:cNvPr id="12" name="PA_文本框 1">
            <a:extLst>
              <a:ext uri="{FF2B5EF4-FFF2-40B4-BE49-F238E27FC236}">
                <a16:creationId xmlns:a16="http://schemas.microsoft.com/office/drawing/2014/main" id="{61084792-9CA8-4B4C-B789-425F2F465687}"/>
              </a:ext>
            </a:extLst>
          </p:cNvPr>
          <p:cNvSpPr txBox="1"/>
          <p:nvPr>
            <p:custDataLst>
              <p:tags r:id="rId3"/>
            </p:custDataLst>
          </p:nvPr>
        </p:nvSpPr>
        <p:spPr>
          <a:xfrm>
            <a:off x="4343246" y="3561677"/>
            <a:ext cx="3262432" cy="1323439"/>
          </a:xfrm>
          <a:prstGeom prst="rect">
            <a:avLst/>
          </a:prstGeom>
          <a:noFill/>
        </p:spPr>
        <p:txBody>
          <a:bodyPr wrap="none" rtlCol="0">
            <a:spAutoFit/>
          </a:bodyPr>
          <a:lstStyle/>
          <a:p>
            <a:r>
              <a:rPr lang="zh-CN" altLang="en-US" sz="8000" dirty="0">
                <a:latin typeface="Adobe 黑体 Std R" panose="020B0400000000000000" pitchFamily="34" charset="-122"/>
                <a:ea typeface="Adobe 黑体 Std R" panose="020B0400000000000000" pitchFamily="34" charset="-122"/>
                <a:cs typeface="方正苏新诗柳楷简体-yolan" panose="02000000000000000000" pitchFamily="2" charset="-122"/>
                <a:sym typeface="Arial"/>
              </a:rPr>
              <a:t>伍颜组</a:t>
            </a:r>
          </a:p>
        </p:txBody>
      </p:sp>
      <p:sp>
        <p:nvSpPr>
          <p:cNvPr id="13" name="PA_文本框 2">
            <a:extLst>
              <a:ext uri="{FF2B5EF4-FFF2-40B4-BE49-F238E27FC236}">
                <a16:creationId xmlns:a16="http://schemas.microsoft.com/office/drawing/2014/main" id="{2740188C-6FD4-4303-864A-2DC12181DCC7}"/>
              </a:ext>
            </a:extLst>
          </p:cNvPr>
          <p:cNvSpPr txBox="1"/>
          <p:nvPr>
            <p:custDataLst>
              <p:tags r:id="rId4"/>
            </p:custDataLst>
          </p:nvPr>
        </p:nvSpPr>
        <p:spPr>
          <a:xfrm>
            <a:off x="8655551" y="6002651"/>
            <a:ext cx="2262158" cy="404598"/>
          </a:xfrm>
          <a:prstGeom prst="rect">
            <a:avLst/>
          </a:prstGeom>
          <a:noFill/>
        </p:spPr>
        <p:txBody>
          <a:bodyPr wrap="none" rtlCol="0">
            <a:spAutoFit/>
          </a:bodyPr>
          <a:lstStyle/>
          <a:p>
            <a:r>
              <a:rPr lang="zh-CN" altLang="en-US" sz="2029" dirty="0">
                <a:latin typeface="Arial"/>
                <a:ea typeface="微软雅黑"/>
                <a:cs typeface="方正苏新诗柳楷简体-yolan" panose="02000000000000000000" pitchFamily="2" charset="-122"/>
                <a:sym typeface="Arial"/>
              </a:rPr>
              <a:t>指导老师：陈泉水</a:t>
            </a:r>
            <a:endParaRPr lang="zh-CN" altLang="en-US" sz="4400" b="1" dirty="0">
              <a:latin typeface="Arial"/>
              <a:ea typeface="微软雅黑"/>
              <a:cs typeface="方正苏新诗柳楷简体-yolan" panose="02000000000000000000" pitchFamily="2" charset="-122"/>
              <a:sym typeface="Arial"/>
            </a:endParaRPr>
          </a:p>
        </p:txBody>
      </p:sp>
      <p:sp>
        <p:nvSpPr>
          <p:cNvPr id="14" name="PA_文本框 4">
            <a:extLst>
              <a:ext uri="{FF2B5EF4-FFF2-40B4-BE49-F238E27FC236}">
                <a16:creationId xmlns:a16="http://schemas.microsoft.com/office/drawing/2014/main" id="{91473366-72C6-4A84-BAA8-F8239C7BE82E}"/>
              </a:ext>
            </a:extLst>
          </p:cNvPr>
          <p:cNvSpPr txBox="1"/>
          <p:nvPr>
            <p:custDataLst>
              <p:tags r:id="rId5"/>
            </p:custDataLst>
          </p:nvPr>
        </p:nvSpPr>
        <p:spPr>
          <a:xfrm>
            <a:off x="4092887" y="4977241"/>
            <a:ext cx="4006225" cy="646331"/>
          </a:xfrm>
          <a:prstGeom prst="rect">
            <a:avLst/>
          </a:prstGeom>
          <a:noFill/>
        </p:spPr>
        <p:txBody>
          <a:bodyPr wrap="square" rtlCol="0">
            <a:spAutoFit/>
          </a:bodyPr>
          <a:lstStyle/>
          <a:p>
            <a:r>
              <a:rPr lang="zh-CN" altLang="en-US" sz="3600" dirty="0">
                <a:latin typeface="Arial"/>
                <a:ea typeface="微软雅黑"/>
                <a:cs typeface="方正苏新诗柳楷简体-yolan" panose="02000000000000000000" pitchFamily="2" charset="-122"/>
                <a:sym typeface="Arial"/>
              </a:rPr>
              <a:t>感谢聆听 敬请斧正</a:t>
            </a:r>
          </a:p>
        </p:txBody>
      </p:sp>
      <p:grpSp>
        <p:nvGrpSpPr>
          <p:cNvPr id="15" name="PA_组合 66">
            <a:extLst>
              <a:ext uri="{FF2B5EF4-FFF2-40B4-BE49-F238E27FC236}">
                <a16:creationId xmlns:a16="http://schemas.microsoft.com/office/drawing/2014/main" id="{AA0BCD24-ACC5-402E-B8DB-D8077A85991D}"/>
              </a:ext>
            </a:extLst>
          </p:cNvPr>
          <p:cNvGrpSpPr/>
          <p:nvPr>
            <p:custDataLst>
              <p:tags r:id="rId6"/>
            </p:custDataLst>
          </p:nvPr>
        </p:nvGrpSpPr>
        <p:grpSpPr>
          <a:xfrm>
            <a:off x="8569013" y="6204950"/>
            <a:ext cx="3344164" cy="466096"/>
            <a:chOff x="7637775" y="5530041"/>
            <a:chExt cx="4000129" cy="646029"/>
          </a:xfrm>
        </p:grpSpPr>
        <p:sp>
          <p:nvSpPr>
            <p:cNvPr id="16" name="任意多边形 6">
              <a:extLst>
                <a:ext uri="{FF2B5EF4-FFF2-40B4-BE49-F238E27FC236}">
                  <a16:creationId xmlns:a16="http://schemas.microsoft.com/office/drawing/2014/main" id="{D6011C9F-E437-46DE-A7EF-A2F361DA9CC5}"/>
                </a:ext>
              </a:extLst>
            </p:cNvPr>
            <p:cNvSpPr/>
            <p:nvPr/>
          </p:nvSpPr>
          <p:spPr>
            <a:xfrm>
              <a:off x="7637775" y="6096678"/>
              <a:ext cx="2494104" cy="79392"/>
            </a:xfrm>
            <a:custGeom>
              <a:avLst/>
              <a:gdLst>
                <a:gd name="connsiteX0" fmla="*/ 2569580 w 2569580"/>
                <a:gd name="connsiteY0" fmla="*/ 13982 h 95004"/>
                <a:gd name="connsiteX1" fmla="*/ 2187616 w 2569580"/>
                <a:gd name="connsiteY1" fmla="*/ 13982 h 95004"/>
                <a:gd name="connsiteX2" fmla="*/ 2118167 w 2569580"/>
                <a:gd name="connsiteY2" fmla="*/ 37131 h 95004"/>
                <a:gd name="connsiteX3" fmla="*/ 1481560 w 2569580"/>
                <a:gd name="connsiteY3" fmla="*/ 60280 h 95004"/>
                <a:gd name="connsiteX4" fmla="*/ 1388962 w 2569580"/>
                <a:gd name="connsiteY4" fmla="*/ 71855 h 95004"/>
                <a:gd name="connsiteX5" fmla="*/ 1307940 w 2569580"/>
                <a:gd name="connsiteY5" fmla="*/ 83430 h 95004"/>
                <a:gd name="connsiteX6" fmla="*/ 844952 w 2569580"/>
                <a:gd name="connsiteY6" fmla="*/ 71855 h 95004"/>
                <a:gd name="connsiteX7" fmla="*/ 775504 w 2569580"/>
                <a:gd name="connsiteY7" fmla="*/ 48706 h 95004"/>
                <a:gd name="connsiteX8" fmla="*/ 740780 w 2569580"/>
                <a:gd name="connsiteY8" fmla="*/ 37131 h 95004"/>
                <a:gd name="connsiteX9" fmla="*/ 254643 w 2569580"/>
                <a:gd name="connsiteY9" fmla="*/ 48706 h 95004"/>
                <a:gd name="connsiteX10" fmla="*/ 219919 w 2569580"/>
                <a:gd name="connsiteY10" fmla="*/ 60280 h 95004"/>
                <a:gd name="connsiteX11" fmla="*/ 196770 w 2569580"/>
                <a:gd name="connsiteY11" fmla="*/ 95004 h 95004"/>
                <a:gd name="connsiteX12" fmla="*/ 0 w 2569580"/>
                <a:gd name="connsiteY12" fmla="*/ 83430 h 95004"/>
                <a:gd name="connsiteX0" fmla="*/ 2541747 w 2541747"/>
                <a:gd name="connsiteY0" fmla="*/ 13982 h 95004"/>
                <a:gd name="connsiteX1" fmla="*/ 2159783 w 2541747"/>
                <a:gd name="connsiteY1" fmla="*/ 13982 h 95004"/>
                <a:gd name="connsiteX2" fmla="*/ 2090334 w 2541747"/>
                <a:gd name="connsiteY2" fmla="*/ 37131 h 95004"/>
                <a:gd name="connsiteX3" fmla="*/ 1453727 w 2541747"/>
                <a:gd name="connsiteY3" fmla="*/ 60280 h 95004"/>
                <a:gd name="connsiteX4" fmla="*/ 1361129 w 2541747"/>
                <a:gd name="connsiteY4" fmla="*/ 71855 h 95004"/>
                <a:gd name="connsiteX5" fmla="*/ 1280107 w 2541747"/>
                <a:gd name="connsiteY5" fmla="*/ 83430 h 95004"/>
                <a:gd name="connsiteX6" fmla="*/ 817119 w 2541747"/>
                <a:gd name="connsiteY6" fmla="*/ 71855 h 95004"/>
                <a:gd name="connsiteX7" fmla="*/ 747671 w 2541747"/>
                <a:gd name="connsiteY7" fmla="*/ 48706 h 95004"/>
                <a:gd name="connsiteX8" fmla="*/ 712947 w 2541747"/>
                <a:gd name="connsiteY8" fmla="*/ 37131 h 95004"/>
                <a:gd name="connsiteX9" fmla="*/ 226810 w 2541747"/>
                <a:gd name="connsiteY9" fmla="*/ 48706 h 95004"/>
                <a:gd name="connsiteX10" fmla="*/ 192086 w 2541747"/>
                <a:gd name="connsiteY10" fmla="*/ 60280 h 95004"/>
                <a:gd name="connsiteX11" fmla="*/ 168937 w 2541747"/>
                <a:gd name="connsiteY11" fmla="*/ 95004 h 95004"/>
                <a:gd name="connsiteX12" fmla="*/ 0 w 2541747"/>
                <a:gd name="connsiteY12" fmla="*/ 24815 h 95004"/>
                <a:gd name="connsiteX0" fmla="*/ 2541747 w 2541747"/>
                <a:gd name="connsiteY0" fmla="*/ 13982 h 95004"/>
                <a:gd name="connsiteX1" fmla="*/ 2159783 w 2541747"/>
                <a:gd name="connsiteY1" fmla="*/ 13982 h 95004"/>
                <a:gd name="connsiteX2" fmla="*/ 2090334 w 2541747"/>
                <a:gd name="connsiteY2" fmla="*/ 37131 h 95004"/>
                <a:gd name="connsiteX3" fmla="*/ 1453727 w 2541747"/>
                <a:gd name="connsiteY3" fmla="*/ 60280 h 95004"/>
                <a:gd name="connsiteX4" fmla="*/ 1361129 w 2541747"/>
                <a:gd name="connsiteY4" fmla="*/ 71855 h 95004"/>
                <a:gd name="connsiteX5" fmla="*/ 1280107 w 2541747"/>
                <a:gd name="connsiteY5" fmla="*/ 83430 h 95004"/>
                <a:gd name="connsiteX6" fmla="*/ 817119 w 2541747"/>
                <a:gd name="connsiteY6" fmla="*/ 71855 h 95004"/>
                <a:gd name="connsiteX7" fmla="*/ 747671 w 2541747"/>
                <a:gd name="connsiteY7" fmla="*/ 48706 h 95004"/>
                <a:gd name="connsiteX8" fmla="*/ 712947 w 2541747"/>
                <a:gd name="connsiteY8" fmla="*/ 37131 h 95004"/>
                <a:gd name="connsiteX9" fmla="*/ 226810 w 2541747"/>
                <a:gd name="connsiteY9" fmla="*/ 48706 h 95004"/>
                <a:gd name="connsiteX10" fmla="*/ 192086 w 2541747"/>
                <a:gd name="connsiteY10" fmla="*/ 60280 h 95004"/>
                <a:gd name="connsiteX11" fmla="*/ 168937 w 2541747"/>
                <a:gd name="connsiteY11" fmla="*/ 95004 h 95004"/>
                <a:gd name="connsiteX12" fmla="*/ 0 w 2541747"/>
                <a:gd name="connsiteY12" fmla="*/ 24815 h 95004"/>
                <a:gd name="connsiteX0" fmla="*/ 2537771 w 2537771"/>
                <a:gd name="connsiteY0" fmla="*/ 13982 h 95004"/>
                <a:gd name="connsiteX1" fmla="*/ 2155807 w 2537771"/>
                <a:gd name="connsiteY1" fmla="*/ 13982 h 95004"/>
                <a:gd name="connsiteX2" fmla="*/ 2086358 w 2537771"/>
                <a:gd name="connsiteY2" fmla="*/ 37131 h 95004"/>
                <a:gd name="connsiteX3" fmla="*/ 1449751 w 2537771"/>
                <a:gd name="connsiteY3" fmla="*/ 60280 h 95004"/>
                <a:gd name="connsiteX4" fmla="*/ 1357153 w 2537771"/>
                <a:gd name="connsiteY4" fmla="*/ 71855 h 95004"/>
                <a:gd name="connsiteX5" fmla="*/ 1276131 w 2537771"/>
                <a:gd name="connsiteY5" fmla="*/ 83430 h 95004"/>
                <a:gd name="connsiteX6" fmla="*/ 813143 w 2537771"/>
                <a:gd name="connsiteY6" fmla="*/ 71855 h 95004"/>
                <a:gd name="connsiteX7" fmla="*/ 743695 w 2537771"/>
                <a:gd name="connsiteY7" fmla="*/ 48706 h 95004"/>
                <a:gd name="connsiteX8" fmla="*/ 708971 w 2537771"/>
                <a:gd name="connsiteY8" fmla="*/ 37131 h 95004"/>
                <a:gd name="connsiteX9" fmla="*/ 222834 w 2537771"/>
                <a:gd name="connsiteY9" fmla="*/ 48706 h 95004"/>
                <a:gd name="connsiteX10" fmla="*/ 188110 w 2537771"/>
                <a:gd name="connsiteY10" fmla="*/ 60280 h 95004"/>
                <a:gd name="connsiteX11" fmla="*/ 164961 w 2537771"/>
                <a:gd name="connsiteY11" fmla="*/ 95004 h 95004"/>
                <a:gd name="connsiteX12" fmla="*/ 0 w 2537771"/>
                <a:gd name="connsiteY12" fmla="*/ 1369 h 95004"/>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22834 w 2537771"/>
                <a:gd name="connsiteY9" fmla="*/ 48706 h 83430"/>
                <a:gd name="connsiteX10" fmla="*/ 188110 w 2537771"/>
                <a:gd name="connsiteY10" fmla="*/ 60280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54643 w 2537771"/>
                <a:gd name="connsiteY9" fmla="*/ 72152 h 83430"/>
                <a:gd name="connsiteX10" fmla="*/ 188110 w 2537771"/>
                <a:gd name="connsiteY10" fmla="*/ 60280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605592 w 2537771"/>
                <a:gd name="connsiteY8" fmla="*/ 60577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7671 w 2537771"/>
                <a:gd name="connsiteY7" fmla="*/ 60429 h 83430"/>
                <a:gd name="connsiteX8" fmla="*/ 605592 w 2537771"/>
                <a:gd name="connsiteY8" fmla="*/ 60577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7671 w 2537771"/>
                <a:gd name="connsiteY7" fmla="*/ 60429 h 83430"/>
                <a:gd name="connsiteX8" fmla="*/ 526070 w 2537771"/>
                <a:gd name="connsiteY8" fmla="*/ 33224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934"/>
                <a:gd name="connsiteX1" fmla="*/ 2155807 w 2537771"/>
                <a:gd name="connsiteY1" fmla="*/ 13982 h 83934"/>
                <a:gd name="connsiteX2" fmla="*/ 2086358 w 2537771"/>
                <a:gd name="connsiteY2" fmla="*/ 37131 h 83934"/>
                <a:gd name="connsiteX3" fmla="*/ 1449751 w 2537771"/>
                <a:gd name="connsiteY3" fmla="*/ 60280 h 83934"/>
                <a:gd name="connsiteX4" fmla="*/ 1357153 w 2537771"/>
                <a:gd name="connsiteY4" fmla="*/ 71855 h 83934"/>
                <a:gd name="connsiteX5" fmla="*/ 1276131 w 2537771"/>
                <a:gd name="connsiteY5" fmla="*/ 83430 h 83934"/>
                <a:gd name="connsiteX6" fmla="*/ 960259 w 2537771"/>
                <a:gd name="connsiteY6" fmla="*/ 79670 h 83934"/>
                <a:gd name="connsiteX7" fmla="*/ 747671 w 2537771"/>
                <a:gd name="connsiteY7" fmla="*/ 60429 h 83934"/>
                <a:gd name="connsiteX8" fmla="*/ 526070 w 2537771"/>
                <a:gd name="connsiteY8" fmla="*/ 33224 h 83934"/>
                <a:gd name="connsiteX9" fmla="*/ 254643 w 2537771"/>
                <a:gd name="connsiteY9" fmla="*/ 72152 h 83934"/>
                <a:gd name="connsiteX10" fmla="*/ 180158 w 2537771"/>
                <a:gd name="connsiteY10" fmla="*/ 48557 h 83934"/>
                <a:gd name="connsiteX11" fmla="*/ 93392 w 2537771"/>
                <a:gd name="connsiteY11" fmla="*/ 83281 h 83934"/>
                <a:gd name="connsiteX12" fmla="*/ 0 w 2537771"/>
                <a:gd name="connsiteY12" fmla="*/ 1369 h 83934"/>
                <a:gd name="connsiteX0" fmla="*/ 2537771 w 2537771"/>
                <a:gd name="connsiteY0" fmla="*/ 13982 h 83934"/>
                <a:gd name="connsiteX1" fmla="*/ 2155807 w 2537771"/>
                <a:gd name="connsiteY1" fmla="*/ 13982 h 83934"/>
                <a:gd name="connsiteX2" fmla="*/ 2086358 w 2537771"/>
                <a:gd name="connsiteY2" fmla="*/ 37131 h 83934"/>
                <a:gd name="connsiteX3" fmla="*/ 1449751 w 2537771"/>
                <a:gd name="connsiteY3" fmla="*/ 60280 h 83934"/>
                <a:gd name="connsiteX4" fmla="*/ 1357153 w 2537771"/>
                <a:gd name="connsiteY4" fmla="*/ 71855 h 83934"/>
                <a:gd name="connsiteX5" fmla="*/ 1276131 w 2537771"/>
                <a:gd name="connsiteY5" fmla="*/ 83430 h 83934"/>
                <a:gd name="connsiteX6" fmla="*/ 960259 w 2537771"/>
                <a:gd name="connsiteY6" fmla="*/ 79670 h 83934"/>
                <a:gd name="connsiteX7" fmla="*/ 747671 w 2537771"/>
                <a:gd name="connsiteY7" fmla="*/ 60429 h 83934"/>
                <a:gd name="connsiteX8" fmla="*/ 526070 w 2537771"/>
                <a:gd name="connsiteY8" fmla="*/ 33224 h 83934"/>
                <a:gd name="connsiteX9" fmla="*/ 254643 w 2537771"/>
                <a:gd name="connsiteY9" fmla="*/ 72152 h 83934"/>
                <a:gd name="connsiteX10" fmla="*/ 180158 w 2537771"/>
                <a:gd name="connsiteY10" fmla="*/ 48557 h 83934"/>
                <a:gd name="connsiteX11" fmla="*/ 93392 w 2537771"/>
                <a:gd name="connsiteY11" fmla="*/ 83281 h 83934"/>
                <a:gd name="connsiteX12" fmla="*/ 0 w 2537771"/>
                <a:gd name="connsiteY12" fmla="*/ 1369 h 83934"/>
                <a:gd name="connsiteX0" fmla="*/ 2537771 w 2537771"/>
                <a:gd name="connsiteY0" fmla="*/ 13982 h 85357"/>
                <a:gd name="connsiteX1" fmla="*/ 2155807 w 2537771"/>
                <a:gd name="connsiteY1" fmla="*/ 13982 h 85357"/>
                <a:gd name="connsiteX2" fmla="*/ 2086358 w 2537771"/>
                <a:gd name="connsiteY2" fmla="*/ 37131 h 85357"/>
                <a:gd name="connsiteX3" fmla="*/ 1449751 w 2537771"/>
                <a:gd name="connsiteY3" fmla="*/ 60280 h 85357"/>
                <a:gd name="connsiteX4" fmla="*/ 1365106 w 2537771"/>
                <a:gd name="connsiteY4" fmla="*/ 52317 h 85357"/>
                <a:gd name="connsiteX5" fmla="*/ 1276131 w 2537771"/>
                <a:gd name="connsiteY5" fmla="*/ 83430 h 85357"/>
                <a:gd name="connsiteX6" fmla="*/ 960259 w 2537771"/>
                <a:gd name="connsiteY6" fmla="*/ 79670 h 85357"/>
                <a:gd name="connsiteX7" fmla="*/ 747671 w 2537771"/>
                <a:gd name="connsiteY7" fmla="*/ 60429 h 85357"/>
                <a:gd name="connsiteX8" fmla="*/ 526070 w 2537771"/>
                <a:gd name="connsiteY8" fmla="*/ 33224 h 85357"/>
                <a:gd name="connsiteX9" fmla="*/ 254643 w 2537771"/>
                <a:gd name="connsiteY9" fmla="*/ 72152 h 85357"/>
                <a:gd name="connsiteX10" fmla="*/ 180158 w 2537771"/>
                <a:gd name="connsiteY10" fmla="*/ 48557 h 85357"/>
                <a:gd name="connsiteX11" fmla="*/ 93392 w 2537771"/>
                <a:gd name="connsiteY11" fmla="*/ 83281 h 85357"/>
                <a:gd name="connsiteX12" fmla="*/ 0 w 2537771"/>
                <a:gd name="connsiteY12" fmla="*/ 1369 h 85357"/>
                <a:gd name="connsiteX0" fmla="*/ 2537771 w 2537771"/>
                <a:gd name="connsiteY0" fmla="*/ 13982 h 85357"/>
                <a:gd name="connsiteX1" fmla="*/ 2155807 w 2537771"/>
                <a:gd name="connsiteY1" fmla="*/ 13982 h 85357"/>
                <a:gd name="connsiteX2" fmla="*/ 2086358 w 2537771"/>
                <a:gd name="connsiteY2" fmla="*/ 37131 h 85357"/>
                <a:gd name="connsiteX3" fmla="*/ 1604819 w 2537771"/>
                <a:gd name="connsiteY3" fmla="*/ 72003 h 85357"/>
                <a:gd name="connsiteX4" fmla="*/ 1365106 w 2537771"/>
                <a:gd name="connsiteY4" fmla="*/ 52317 h 85357"/>
                <a:gd name="connsiteX5" fmla="*/ 1276131 w 2537771"/>
                <a:gd name="connsiteY5" fmla="*/ 83430 h 85357"/>
                <a:gd name="connsiteX6" fmla="*/ 960259 w 2537771"/>
                <a:gd name="connsiteY6" fmla="*/ 79670 h 85357"/>
                <a:gd name="connsiteX7" fmla="*/ 747671 w 2537771"/>
                <a:gd name="connsiteY7" fmla="*/ 60429 h 85357"/>
                <a:gd name="connsiteX8" fmla="*/ 526070 w 2537771"/>
                <a:gd name="connsiteY8" fmla="*/ 33224 h 85357"/>
                <a:gd name="connsiteX9" fmla="*/ 254643 w 2537771"/>
                <a:gd name="connsiteY9" fmla="*/ 72152 h 85357"/>
                <a:gd name="connsiteX10" fmla="*/ 180158 w 2537771"/>
                <a:gd name="connsiteY10" fmla="*/ 48557 h 85357"/>
                <a:gd name="connsiteX11" fmla="*/ 93392 w 2537771"/>
                <a:gd name="connsiteY11" fmla="*/ 83281 h 85357"/>
                <a:gd name="connsiteX12" fmla="*/ 0 w 2537771"/>
                <a:gd name="connsiteY12" fmla="*/ 1369 h 85357"/>
                <a:gd name="connsiteX0" fmla="*/ 2537771 w 2537771"/>
                <a:gd name="connsiteY0" fmla="*/ 13982 h 83281"/>
                <a:gd name="connsiteX1" fmla="*/ 2155807 w 2537771"/>
                <a:gd name="connsiteY1" fmla="*/ 13982 h 83281"/>
                <a:gd name="connsiteX2" fmla="*/ 2086358 w 2537771"/>
                <a:gd name="connsiteY2" fmla="*/ 37131 h 83281"/>
                <a:gd name="connsiteX3" fmla="*/ 1604819 w 2537771"/>
                <a:gd name="connsiteY3" fmla="*/ 72003 h 83281"/>
                <a:gd name="connsiteX4" fmla="*/ 1365106 w 2537771"/>
                <a:gd name="connsiteY4" fmla="*/ 52317 h 83281"/>
                <a:gd name="connsiteX5" fmla="*/ 1188657 w 2537771"/>
                <a:gd name="connsiteY5" fmla="*/ 71707 h 83281"/>
                <a:gd name="connsiteX6" fmla="*/ 960259 w 2537771"/>
                <a:gd name="connsiteY6" fmla="*/ 79670 h 83281"/>
                <a:gd name="connsiteX7" fmla="*/ 747671 w 2537771"/>
                <a:gd name="connsiteY7" fmla="*/ 60429 h 83281"/>
                <a:gd name="connsiteX8" fmla="*/ 526070 w 2537771"/>
                <a:gd name="connsiteY8" fmla="*/ 33224 h 83281"/>
                <a:gd name="connsiteX9" fmla="*/ 254643 w 2537771"/>
                <a:gd name="connsiteY9" fmla="*/ 72152 h 83281"/>
                <a:gd name="connsiteX10" fmla="*/ 180158 w 2537771"/>
                <a:gd name="connsiteY10" fmla="*/ 48557 h 83281"/>
                <a:gd name="connsiteX11" fmla="*/ 93392 w 2537771"/>
                <a:gd name="connsiteY11" fmla="*/ 83281 h 83281"/>
                <a:gd name="connsiteX12" fmla="*/ 0 w 2537771"/>
                <a:gd name="connsiteY12" fmla="*/ 1369 h 83281"/>
                <a:gd name="connsiteX0" fmla="*/ 2537771 w 2537771"/>
                <a:gd name="connsiteY0" fmla="*/ 12613 h 81912"/>
                <a:gd name="connsiteX1" fmla="*/ 2191592 w 2537771"/>
                <a:gd name="connsiteY1" fmla="*/ 39967 h 81912"/>
                <a:gd name="connsiteX2" fmla="*/ 2086358 w 2537771"/>
                <a:gd name="connsiteY2" fmla="*/ 35762 h 81912"/>
                <a:gd name="connsiteX3" fmla="*/ 1604819 w 2537771"/>
                <a:gd name="connsiteY3" fmla="*/ 70634 h 81912"/>
                <a:gd name="connsiteX4" fmla="*/ 1365106 w 2537771"/>
                <a:gd name="connsiteY4" fmla="*/ 50948 h 81912"/>
                <a:gd name="connsiteX5" fmla="*/ 1188657 w 2537771"/>
                <a:gd name="connsiteY5" fmla="*/ 70338 h 81912"/>
                <a:gd name="connsiteX6" fmla="*/ 960259 w 2537771"/>
                <a:gd name="connsiteY6" fmla="*/ 78301 h 81912"/>
                <a:gd name="connsiteX7" fmla="*/ 747671 w 2537771"/>
                <a:gd name="connsiteY7" fmla="*/ 59060 h 81912"/>
                <a:gd name="connsiteX8" fmla="*/ 526070 w 2537771"/>
                <a:gd name="connsiteY8" fmla="*/ 31855 h 81912"/>
                <a:gd name="connsiteX9" fmla="*/ 254643 w 2537771"/>
                <a:gd name="connsiteY9" fmla="*/ 70783 h 81912"/>
                <a:gd name="connsiteX10" fmla="*/ 180158 w 2537771"/>
                <a:gd name="connsiteY10" fmla="*/ 47188 h 81912"/>
                <a:gd name="connsiteX11" fmla="*/ 93392 w 2537771"/>
                <a:gd name="connsiteY11" fmla="*/ 81912 h 81912"/>
                <a:gd name="connsiteX12" fmla="*/ 0 w 2537771"/>
                <a:gd name="connsiteY12" fmla="*/ 0 h 81912"/>
                <a:gd name="connsiteX0" fmla="*/ 2537771 w 2537771"/>
                <a:gd name="connsiteY0" fmla="*/ 12613 h 81912"/>
                <a:gd name="connsiteX1" fmla="*/ 2191592 w 2537771"/>
                <a:gd name="connsiteY1" fmla="*/ 39967 h 81912"/>
                <a:gd name="connsiteX2" fmla="*/ 2054548 w 2537771"/>
                <a:gd name="connsiteY2" fmla="*/ 27946 h 81912"/>
                <a:gd name="connsiteX3" fmla="*/ 1604819 w 2537771"/>
                <a:gd name="connsiteY3" fmla="*/ 70634 h 81912"/>
                <a:gd name="connsiteX4" fmla="*/ 1365106 w 2537771"/>
                <a:gd name="connsiteY4" fmla="*/ 50948 h 81912"/>
                <a:gd name="connsiteX5" fmla="*/ 1188657 w 2537771"/>
                <a:gd name="connsiteY5" fmla="*/ 70338 h 81912"/>
                <a:gd name="connsiteX6" fmla="*/ 960259 w 2537771"/>
                <a:gd name="connsiteY6" fmla="*/ 78301 h 81912"/>
                <a:gd name="connsiteX7" fmla="*/ 747671 w 2537771"/>
                <a:gd name="connsiteY7" fmla="*/ 59060 h 81912"/>
                <a:gd name="connsiteX8" fmla="*/ 526070 w 2537771"/>
                <a:gd name="connsiteY8" fmla="*/ 31855 h 81912"/>
                <a:gd name="connsiteX9" fmla="*/ 254643 w 2537771"/>
                <a:gd name="connsiteY9" fmla="*/ 70783 h 81912"/>
                <a:gd name="connsiteX10" fmla="*/ 180158 w 2537771"/>
                <a:gd name="connsiteY10" fmla="*/ 47188 h 81912"/>
                <a:gd name="connsiteX11" fmla="*/ 93392 w 2537771"/>
                <a:gd name="connsiteY11" fmla="*/ 81912 h 81912"/>
                <a:gd name="connsiteX12" fmla="*/ 0 w 2537771"/>
                <a:gd name="connsiteY12" fmla="*/ 0 h 81912"/>
                <a:gd name="connsiteX0" fmla="*/ 2537771 w 2537771"/>
                <a:gd name="connsiteY0" fmla="*/ 12613 h 79392"/>
                <a:gd name="connsiteX1" fmla="*/ 2191592 w 2537771"/>
                <a:gd name="connsiteY1" fmla="*/ 39967 h 79392"/>
                <a:gd name="connsiteX2" fmla="*/ 2054548 w 2537771"/>
                <a:gd name="connsiteY2" fmla="*/ 27946 h 79392"/>
                <a:gd name="connsiteX3" fmla="*/ 1604819 w 2537771"/>
                <a:gd name="connsiteY3" fmla="*/ 70634 h 79392"/>
                <a:gd name="connsiteX4" fmla="*/ 1365106 w 2537771"/>
                <a:gd name="connsiteY4" fmla="*/ 50948 h 79392"/>
                <a:gd name="connsiteX5" fmla="*/ 1188657 w 2537771"/>
                <a:gd name="connsiteY5" fmla="*/ 70338 h 79392"/>
                <a:gd name="connsiteX6" fmla="*/ 960259 w 2537771"/>
                <a:gd name="connsiteY6" fmla="*/ 78301 h 79392"/>
                <a:gd name="connsiteX7" fmla="*/ 747671 w 2537771"/>
                <a:gd name="connsiteY7" fmla="*/ 59060 h 79392"/>
                <a:gd name="connsiteX8" fmla="*/ 526070 w 2537771"/>
                <a:gd name="connsiteY8" fmla="*/ 31855 h 79392"/>
                <a:gd name="connsiteX9" fmla="*/ 254643 w 2537771"/>
                <a:gd name="connsiteY9" fmla="*/ 70783 h 79392"/>
                <a:gd name="connsiteX10" fmla="*/ 180158 w 2537771"/>
                <a:gd name="connsiteY10" fmla="*/ 47188 h 79392"/>
                <a:gd name="connsiteX11" fmla="*/ 105320 w 2537771"/>
                <a:gd name="connsiteY11" fmla="*/ 62373 h 79392"/>
                <a:gd name="connsiteX12" fmla="*/ 0 w 2537771"/>
                <a:gd name="connsiteY12" fmla="*/ 0 h 7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7771" h="79392">
                  <a:moveTo>
                    <a:pt x="2537771" y="12613"/>
                  </a:moveTo>
                  <a:cubicBezTo>
                    <a:pt x="2372259" y="-2434"/>
                    <a:pt x="2272129" y="37412"/>
                    <a:pt x="2191592" y="39967"/>
                  </a:cubicBezTo>
                  <a:cubicBezTo>
                    <a:pt x="2111055" y="42522"/>
                    <a:pt x="2152344" y="22835"/>
                    <a:pt x="2054548" y="27946"/>
                  </a:cubicBezTo>
                  <a:cubicBezTo>
                    <a:pt x="1956753" y="33057"/>
                    <a:pt x="2056264" y="56072"/>
                    <a:pt x="1604819" y="70634"/>
                  </a:cubicBezTo>
                  <a:cubicBezTo>
                    <a:pt x="1524915" y="64072"/>
                    <a:pt x="1434466" y="50997"/>
                    <a:pt x="1365106" y="50948"/>
                  </a:cubicBezTo>
                  <a:cubicBezTo>
                    <a:pt x="1295746" y="50899"/>
                    <a:pt x="1256132" y="65779"/>
                    <a:pt x="1188657" y="70338"/>
                  </a:cubicBezTo>
                  <a:cubicBezTo>
                    <a:pt x="1121183" y="74897"/>
                    <a:pt x="1114588" y="82159"/>
                    <a:pt x="960259" y="78301"/>
                  </a:cubicBezTo>
                  <a:cubicBezTo>
                    <a:pt x="937110" y="70585"/>
                    <a:pt x="820036" y="66801"/>
                    <a:pt x="747671" y="59060"/>
                  </a:cubicBezTo>
                  <a:cubicBezTo>
                    <a:pt x="675306" y="51319"/>
                    <a:pt x="608241" y="29901"/>
                    <a:pt x="526070" y="31855"/>
                  </a:cubicBezTo>
                  <a:cubicBezTo>
                    <a:pt x="443899" y="33809"/>
                    <a:pt x="312295" y="68228"/>
                    <a:pt x="254643" y="70783"/>
                  </a:cubicBezTo>
                  <a:cubicBezTo>
                    <a:pt x="196991" y="73338"/>
                    <a:pt x="205045" y="48590"/>
                    <a:pt x="180158" y="47188"/>
                  </a:cubicBezTo>
                  <a:cubicBezTo>
                    <a:pt x="155271" y="45786"/>
                    <a:pt x="113036" y="50798"/>
                    <a:pt x="105320" y="62373"/>
                  </a:cubicBezTo>
                  <a:cubicBezTo>
                    <a:pt x="49008" y="38977"/>
                    <a:pt x="8599" y="82012"/>
                    <a:pt x="0" y="0"/>
                  </a:cubicBezTo>
                </a:path>
              </a:pathLst>
            </a:custGeom>
            <a:noFill/>
            <a:ln w="34925"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17" name="Freeform 118">
              <a:extLst>
                <a:ext uri="{FF2B5EF4-FFF2-40B4-BE49-F238E27FC236}">
                  <a16:creationId xmlns:a16="http://schemas.microsoft.com/office/drawing/2014/main" id="{7D8F61DB-3FC9-4D49-9059-BB011F8E9F77}"/>
                </a:ext>
              </a:extLst>
            </p:cNvPr>
            <p:cNvSpPr>
              <a:spLocks noEditPoints="1"/>
            </p:cNvSpPr>
            <p:nvPr/>
          </p:nvSpPr>
          <p:spPr bwMode="auto">
            <a:xfrm flipH="1">
              <a:off x="10124063" y="5530041"/>
              <a:ext cx="1513841" cy="619089"/>
            </a:xfrm>
            <a:custGeom>
              <a:avLst/>
              <a:gdLst>
                <a:gd name="T0" fmla="*/ 250 w 257"/>
                <a:gd name="T1" fmla="*/ 87 h 92"/>
                <a:gd name="T2" fmla="*/ 215 w 257"/>
                <a:gd name="T3" fmla="*/ 84 h 92"/>
                <a:gd name="T4" fmla="*/ 204 w 257"/>
                <a:gd name="T5" fmla="*/ 87 h 92"/>
                <a:gd name="T6" fmla="*/ 146 w 257"/>
                <a:gd name="T7" fmla="*/ 88 h 92"/>
                <a:gd name="T8" fmla="*/ 116 w 257"/>
                <a:gd name="T9" fmla="*/ 85 h 92"/>
                <a:gd name="T10" fmla="*/ 54 w 257"/>
                <a:gd name="T11" fmla="*/ 54 h 92"/>
                <a:gd name="T12" fmla="*/ 2 w 257"/>
                <a:gd name="T13" fmla="*/ 30 h 92"/>
                <a:gd name="T14" fmla="*/ 16 w 257"/>
                <a:gd name="T15" fmla="*/ 0 h 92"/>
                <a:gd name="T16" fmla="*/ 42 w 257"/>
                <a:gd name="T17" fmla="*/ 12 h 92"/>
                <a:gd name="T18" fmla="*/ 78 w 257"/>
                <a:gd name="T19" fmla="*/ 31 h 92"/>
                <a:gd name="T20" fmla="*/ 134 w 257"/>
                <a:gd name="T21" fmla="*/ 61 h 92"/>
                <a:gd name="T22" fmla="*/ 171 w 257"/>
                <a:gd name="T23" fmla="*/ 84 h 92"/>
                <a:gd name="T24" fmla="*/ 186 w 257"/>
                <a:gd name="T25" fmla="*/ 72 h 92"/>
                <a:gd name="T26" fmla="*/ 206 w 257"/>
                <a:gd name="T27" fmla="*/ 71 h 92"/>
                <a:gd name="T28" fmla="*/ 225 w 257"/>
                <a:gd name="T29" fmla="*/ 79 h 92"/>
                <a:gd name="T30" fmla="*/ 254 w 257"/>
                <a:gd name="T31" fmla="*/ 82 h 92"/>
                <a:gd name="T32" fmla="*/ 237 w 257"/>
                <a:gd name="T33" fmla="*/ 80 h 92"/>
                <a:gd name="T34" fmla="*/ 217 w 257"/>
                <a:gd name="T35" fmla="*/ 82 h 92"/>
                <a:gd name="T36" fmla="*/ 244 w 257"/>
                <a:gd name="T37" fmla="*/ 82 h 92"/>
                <a:gd name="T38" fmla="*/ 187 w 257"/>
                <a:gd name="T39" fmla="*/ 70 h 92"/>
                <a:gd name="T40" fmla="*/ 188 w 257"/>
                <a:gd name="T41" fmla="*/ 86 h 92"/>
                <a:gd name="T42" fmla="*/ 158 w 257"/>
                <a:gd name="T43" fmla="*/ 84 h 92"/>
                <a:gd name="T44" fmla="*/ 172 w 257"/>
                <a:gd name="T45" fmla="*/ 87 h 92"/>
                <a:gd name="T46" fmla="*/ 195 w 257"/>
                <a:gd name="T47" fmla="*/ 74 h 92"/>
                <a:gd name="T48" fmla="*/ 202 w 257"/>
                <a:gd name="T49" fmla="*/ 72 h 92"/>
                <a:gd name="T50" fmla="*/ 211 w 257"/>
                <a:gd name="T51" fmla="*/ 78 h 92"/>
                <a:gd name="T52" fmla="*/ 148 w 257"/>
                <a:gd name="T53" fmla="*/ 85 h 92"/>
                <a:gd name="T54" fmla="*/ 132 w 257"/>
                <a:gd name="T55" fmla="*/ 72 h 92"/>
                <a:gd name="T56" fmla="*/ 139 w 257"/>
                <a:gd name="T57" fmla="*/ 85 h 92"/>
                <a:gd name="T58" fmla="*/ 122 w 257"/>
                <a:gd name="T59" fmla="*/ 58 h 92"/>
                <a:gd name="T60" fmla="*/ 130 w 257"/>
                <a:gd name="T61" fmla="*/ 71 h 92"/>
                <a:gd name="T62" fmla="*/ 70 w 257"/>
                <a:gd name="T63" fmla="*/ 56 h 92"/>
                <a:gd name="T64" fmla="*/ 110 w 257"/>
                <a:gd name="T65" fmla="*/ 76 h 92"/>
                <a:gd name="T66" fmla="*/ 120 w 257"/>
                <a:gd name="T67" fmla="*/ 57 h 92"/>
                <a:gd name="T68" fmla="*/ 74 w 257"/>
                <a:gd name="T69" fmla="*/ 31 h 92"/>
                <a:gd name="T70" fmla="*/ 111 w 257"/>
                <a:gd name="T71" fmla="*/ 55 h 92"/>
                <a:gd name="T72" fmla="*/ 91 w 257"/>
                <a:gd name="T73" fmla="*/ 60 h 92"/>
                <a:gd name="T74" fmla="*/ 53 w 257"/>
                <a:gd name="T75" fmla="*/ 37 h 92"/>
                <a:gd name="T76" fmla="*/ 34 w 257"/>
                <a:gd name="T77" fmla="*/ 10 h 92"/>
                <a:gd name="T78" fmla="*/ 112 w 257"/>
                <a:gd name="T79" fmla="*/ 59 h 92"/>
                <a:gd name="T80" fmla="*/ 77 w 257"/>
                <a:gd name="T81" fmla="*/ 39 h 92"/>
                <a:gd name="T82" fmla="*/ 49 w 257"/>
                <a:gd name="T83" fmla="*/ 22 h 92"/>
                <a:gd name="T84" fmla="*/ 58 w 257"/>
                <a:gd name="T85" fmla="*/ 39 h 92"/>
                <a:gd name="T86" fmla="*/ 113 w 257"/>
                <a:gd name="T87" fmla="*/ 60 h 92"/>
                <a:gd name="T88" fmla="*/ 110 w 257"/>
                <a:gd name="T89" fmla="*/ 78 h 92"/>
                <a:gd name="T90" fmla="*/ 67 w 257"/>
                <a:gd name="T91" fmla="*/ 57 h 92"/>
                <a:gd name="T92" fmla="*/ 21 w 257"/>
                <a:gd name="T93" fmla="*/ 38 h 92"/>
                <a:gd name="T94" fmla="*/ 102 w 257"/>
                <a:gd name="T95" fmla="*/ 75 h 92"/>
                <a:gd name="T96" fmla="*/ 32 w 257"/>
                <a:gd name="T97" fmla="*/ 8 h 92"/>
                <a:gd name="T98" fmla="*/ 18 w 257"/>
                <a:gd name="T99" fmla="*/ 37 h 92"/>
                <a:gd name="T100" fmla="*/ 8 w 257"/>
                <a:gd name="T101" fmla="*/ 9 h 92"/>
                <a:gd name="T102" fmla="*/ 7 w 257"/>
                <a:gd name="T103" fmla="*/ 28 h 92"/>
                <a:gd name="T104" fmla="*/ 20 w 257"/>
                <a:gd name="T105"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7" h="92">
                  <a:moveTo>
                    <a:pt x="256" y="83"/>
                  </a:moveTo>
                  <a:cubicBezTo>
                    <a:pt x="256" y="84"/>
                    <a:pt x="257" y="87"/>
                    <a:pt x="256" y="89"/>
                  </a:cubicBezTo>
                  <a:cubicBezTo>
                    <a:pt x="253" y="89"/>
                    <a:pt x="253" y="88"/>
                    <a:pt x="250" y="87"/>
                  </a:cubicBezTo>
                  <a:cubicBezTo>
                    <a:pt x="244" y="86"/>
                    <a:pt x="238" y="83"/>
                    <a:pt x="231" y="84"/>
                  </a:cubicBezTo>
                  <a:cubicBezTo>
                    <a:pt x="229" y="84"/>
                    <a:pt x="227" y="86"/>
                    <a:pt x="225" y="86"/>
                  </a:cubicBezTo>
                  <a:cubicBezTo>
                    <a:pt x="221" y="86"/>
                    <a:pt x="219" y="84"/>
                    <a:pt x="215" y="84"/>
                  </a:cubicBezTo>
                  <a:cubicBezTo>
                    <a:pt x="212" y="82"/>
                    <a:pt x="208" y="79"/>
                    <a:pt x="205" y="76"/>
                  </a:cubicBezTo>
                  <a:cubicBezTo>
                    <a:pt x="206" y="79"/>
                    <a:pt x="208" y="81"/>
                    <a:pt x="208" y="84"/>
                  </a:cubicBezTo>
                  <a:cubicBezTo>
                    <a:pt x="207" y="86"/>
                    <a:pt x="205" y="86"/>
                    <a:pt x="204" y="87"/>
                  </a:cubicBezTo>
                  <a:cubicBezTo>
                    <a:pt x="196" y="87"/>
                    <a:pt x="189" y="90"/>
                    <a:pt x="183" y="91"/>
                  </a:cubicBezTo>
                  <a:cubicBezTo>
                    <a:pt x="172" y="91"/>
                    <a:pt x="163" y="85"/>
                    <a:pt x="152" y="86"/>
                  </a:cubicBezTo>
                  <a:cubicBezTo>
                    <a:pt x="150" y="87"/>
                    <a:pt x="148" y="88"/>
                    <a:pt x="146" y="88"/>
                  </a:cubicBezTo>
                  <a:cubicBezTo>
                    <a:pt x="142" y="88"/>
                    <a:pt x="138" y="87"/>
                    <a:pt x="134" y="87"/>
                  </a:cubicBezTo>
                  <a:cubicBezTo>
                    <a:pt x="130" y="87"/>
                    <a:pt x="125" y="86"/>
                    <a:pt x="121" y="86"/>
                  </a:cubicBezTo>
                  <a:cubicBezTo>
                    <a:pt x="119" y="87"/>
                    <a:pt x="117" y="87"/>
                    <a:pt x="116" y="85"/>
                  </a:cubicBezTo>
                  <a:cubicBezTo>
                    <a:pt x="105" y="79"/>
                    <a:pt x="94" y="73"/>
                    <a:pt x="83" y="67"/>
                  </a:cubicBezTo>
                  <a:cubicBezTo>
                    <a:pt x="79" y="65"/>
                    <a:pt x="76" y="63"/>
                    <a:pt x="72" y="61"/>
                  </a:cubicBezTo>
                  <a:cubicBezTo>
                    <a:pt x="66" y="59"/>
                    <a:pt x="60" y="57"/>
                    <a:pt x="54" y="54"/>
                  </a:cubicBezTo>
                  <a:cubicBezTo>
                    <a:pt x="43" y="49"/>
                    <a:pt x="31" y="46"/>
                    <a:pt x="21" y="40"/>
                  </a:cubicBezTo>
                  <a:cubicBezTo>
                    <a:pt x="17" y="38"/>
                    <a:pt x="12" y="36"/>
                    <a:pt x="8" y="34"/>
                  </a:cubicBezTo>
                  <a:cubicBezTo>
                    <a:pt x="6" y="32"/>
                    <a:pt x="4" y="32"/>
                    <a:pt x="2" y="30"/>
                  </a:cubicBezTo>
                  <a:cubicBezTo>
                    <a:pt x="1" y="28"/>
                    <a:pt x="0" y="26"/>
                    <a:pt x="0" y="24"/>
                  </a:cubicBezTo>
                  <a:cubicBezTo>
                    <a:pt x="0" y="18"/>
                    <a:pt x="5" y="9"/>
                    <a:pt x="8" y="5"/>
                  </a:cubicBezTo>
                  <a:cubicBezTo>
                    <a:pt x="10" y="3"/>
                    <a:pt x="13" y="1"/>
                    <a:pt x="16" y="0"/>
                  </a:cubicBezTo>
                  <a:cubicBezTo>
                    <a:pt x="17" y="0"/>
                    <a:pt x="19" y="0"/>
                    <a:pt x="20" y="0"/>
                  </a:cubicBezTo>
                  <a:cubicBezTo>
                    <a:pt x="26" y="3"/>
                    <a:pt x="33" y="7"/>
                    <a:pt x="39" y="10"/>
                  </a:cubicBezTo>
                  <a:cubicBezTo>
                    <a:pt x="40" y="11"/>
                    <a:pt x="41" y="11"/>
                    <a:pt x="42" y="12"/>
                  </a:cubicBezTo>
                  <a:cubicBezTo>
                    <a:pt x="45" y="13"/>
                    <a:pt x="48" y="15"/>
                    <a:pt x="52" y="17"/>
                  </a:cubicBezTo>
                  <a:cubicBezTo>
                    <a:pt x="58" y="20"/>
                    <a:pt x="64" y="23"/>
                    <a:pt x="70" y="26"/>
                  </a:cubicBezTo>
                  <a:cubicBezTo>
                    <a:pt x="73" y="28"/>
                    <a:pt x="75" y="30"/>
                    <a:pt x="78" y="31"/>
                  </a:cubicBezTo>
                  <a:cubicBezTo>
                    <a:pt x="91" y="39"/>
                    <a:pt x="104" y="46"/>
                    <a:pt x="117" y="53"/>
                  </a:cubicBezTo>
                  <a:cubicBezTo>
                    <a:pt x="120" y="55"/>
                    <a:pt x="123" y="56"/>
                    <a:pt x="126" y="57"/>
                  </a:cubicBezTo>
                  <a:cubicBezTo>
                    <a:pt x="128" y="59"/>
                    <a:pt x="131" y="61"/>
                    <a:pt x="134" y="61"/>
                  </a:cubicBezTo>
                  <a:cubicBezTo>
                    <a:pt x="139" y="68"/>
                    <a:pt x="145" y="74"/>
                    <a:pt x="150" y="82"/>
                  </a:cubicBezTo>
                  <a:cubicBezTo>
                    <a:pt x="153" y="81"/>
                    <a:pt x="157" y="82"/>
                    <a:pt x="162" y="82"/>
                  </a:cubicBezTo>
                  <a:cubicBezTo>
                    <a:pt x="165" y="82"/>
                    <a:pt x="168" y="83"/>
                    <a:pt x="171" y="84"/>
                  </a:cubicBezTo>
                  <a:cubicBezTo>
                    <a:pt x="176" y="84"/>
                    <a:pt x="181" y="84"/>
                    <a:pt x="185" y="84"/>
                  </a:cubicBezTo>
                  <a:cubicBezTo>
                    <a:pt x="191" y="85"/>
                    <a:pt x="196" y="83"/>
                    <a:pt x="200" y="80"/>
                  </a:cubicBezTo>
                  <a:cubicBezTo>
                    <a:pt x="198" y="75"/>
                    <a:pt x="188" y="78"/>
                    <a:pt x="186" y="72"/>
                  </a:cubicBezTo>
                  <a:cubicBezTo>
                    <a:pt x="185" y="67"/>
                    <a:pt x="190" y="65"/>
                    <a:pt x="195" y="66"/>
                  </a:cubicBezTo>
                  <a:cubicBezTo>
                    <a:pt x="196" y="66"/>
                    <a:pt x="197" y="66"/>
                    <a:pt x="198" y="67"/>
                  </a:cubicBezTo>
                  <a:cubicBezTo>
                    <a:pt x="201" y="68"/>
                    <a:pt x="203" y="70"/>
                    <a:pt x="206" y="71"/>
                  </a:cubicBezTo>
                  <a:cubicBezTo>
                    <a:pt x="208" y="73"/>
                    <a:pt x="211" y="76"/>
                    <a:pt x="213" y="77"/>
                  </a:cubicBezTo>
                  <a:cubicBezTo>
                    <a:pt x="214" y="78"/>
                    <a:pt x="216" y="78"/>
                    <a:pt x="218" y="79"/>
                  </a:cubicBezTo>
                  <a:cubicBezTo>
                    <a:pt x="221" y="80"/>
                    <a:pt x="222" y="80"/>
                    <a:pt x="225" y="79"/>
                  </a:cubicBezTo>
                  <a:cubicBezTo>
                    <a:pt x="228" y="79"/>
                    <a:pt x="232" y="78"/>
                    <a:pt x="235" y="78"/>
                  </a:cubicBezTo>
                  <a:cubicBezTo>
                    <a:pt x="238" y="78"/>
                    <a:pt x="242" y="80"/>
                    <a:pt x="246" y="81"/>
                  </a:cubicBezTo>
                  <a:cubicBezTo>
                    <a:pt x="249" y="82"/>
                    <a:pt x="253" y="82"/>
                    <a:pt x="254" y="82"/>
                  </a:cubicBezTo>
                  <a:cubicBezTo>
                    <a:pt x="255" y="83"/>
                    <a:pt x="255" y="82"/>
                    <a:pt x="256" y="83"/>
                  </a:cubicBezTo>
                  <a:close/>
                  <a:moveTo>
                    <a:pt x="244" y="82"/>
                  </a:moveTo>
                  <a:cubicBezTo>
                    <a:pt x="242" y="82"/>
                    <a:pt x="239" y="81"/>
                    <a:pt x="237" y="80"/>
                  </a:cubicBezTo>
                  <a:cubicBezTo>
                    <a:pt x="231" y="80"/>
                    <a:pt x="226" y="82"/>
                    <a:pt x="221" y="82"/>
                  </a:cubicBezTo>
                  <a:cubicBezTo>
                    <a:pt x="217" y="81"/>
                    <a:pt x="215" y="80"/>
                    <a:pt x="212" y="79"/>
                  </a:cubicBezTo>
                  <a:cubicBezTo>
                    <a:pt x="213" y="80"/>
                    <a:pt x="215" y="82"/>
                    <a:pt x="217" y="82"/>
                  </a:cubicBezTo>
                  <a:cubicBezTo>
                    <a:pt x="223" y="84"/>
                    <a:pt x="227" y="82"/>
                    <a:pt x="232" y="82"/>
                  </a:cubicBezTo>
                  <a:cubicBezTo>
                    <a:pt x="241" y="81"/>
                    <a:pt x="247" y="85"/>
                    <a:pt x="254" y="86"/>
                  </a:cubicBezTo>
                  <a:cubicBezTo>
                    <a:pt x="254" y="82"/>
                    <a:pt x="249" y="83"/>
                    <a:pt x="244" y="82"/>
                  </a:cubicBezTo>
                  <a:close/>
                  <a:moveTo>
                    <a:pt x="205" y="74"/>
                  </a:moveTo>
                  <a:cubicBezTo>
                    <a:pt x="204" y="71"/>
                    <a:pt x="201" y="70"/>
                    <a:pt x="198" y="69"/>
                  </a:cubicBezTo>
                  <a:cubicBezTo>
                    <a:pt x="195" y="68"/>
                    <a:pt x="188" y="65"/>
                    <a:pt x="187" y="70"/>
                  </a:cubicBezTo>
                  <a:cubicBezTo>
                    <a:pt x="187" y="75"/>
                    <a:pt x="194" y="74"/>
                    <a:pt x="198" y="76"/>
                  </a:cubicBezTo>
                  <a:cubicBezTo>
                    <a:pt x="200" y="76"/>
                    <a:pt x="203" y="79"/>
                    <a:pt x="203" y="81"/>
                  </a:cubicBezTo>
                  <a:cubicBezTo>
                    <a:pt x="202" y="83"/>
                    <a:pt x="192" y="86"/>
                    <a:pt x="188" y="86"/>
                  </a:cubicBezTo>
                  <a:cubicBezTo>
                    <a:pt x="183" y="86"/>
                    <a:pt x="178" y="86"/>
                    <a:pt x="174" y="85"/>
                  </a:cubicBezTo>
                  <a:cubicBezTo>
                    <a:pt x="170" y="85"/>
                    <a:pt x="165" y="83"/>
                    <a:pt x="161" y="83"/>
                  </a:cubicBezTo>
                  <a:cubicBezTo>
                    <a:pt x="160" y="83"/>
                    <a:pt x="159" y="84"/>
                    <a:pt x="158" y="84"/>
                  </a:cubicBezTo>
                  <a:cubicBezTo>
                    <a:pt x="155" y="83"/>
                    <a:pt x="152" y="82"/>
                    <a:pt x="151" y="85"/>
                  </a:cubicBezTo>
                  <a:cubicBezTo>
                    <a:pt x="155" y="85"/>
                    <a:pt x="160" y="85"/>
                    <a:pt x="164" y="85"/>
                  </a:cubicBezTo>
                  <a:cubicBezTo>
                    <a:pt x="167" y="86"/>
                    <a:pt x="169" y="88"/>
                    <a:pt x="172" y="87"/>
                  </a:cubicBezTo>
                  <a:cubicBezTo>
                    <a:pt x="184" y="92"/>
                    <a:pt x="193" y="85"/>
                    <a:pt x="205" y="85"/>
                  </a:cubicBezTo>
                  <a:cubicBezTo>
                    <a:pt x="208" y="82"/>
                    <a:pt x="204" y="79"/>
                    <a:pt x="203" y="77"/>
                  </a:cubicBezTo>
                  <a:cubicBezTo>
                    <a:pt x="200" y="76"/>
                    <a:pt x="198" y="74"/>
                    <a:pt x="195" y="74"/>
                  </a:cubicBezTo>
                  <a:cubicBezTo>
                    <a:pt x="195" y="73"/>
                    <a:pt x="195" y="73"/>
                    <a:pt x="195" y="73"/>
                  </a:cubicBezTo>
                  <a:cubicBezTo>
                    <a:pt x="193" y="73"/>
                    <a:pt x="192" y="72"/>
                    <a:pt x="193" y="70"/>
                  </a:cubicBezTo>
                  <a:cubicBezTo>
                    <a:pt x="197" y="68"/>
                    <a:pt x="200" y="72"/>
                    <a:pt x="202" y="72"/>
                  </a:cubicBezTo>
                  <a:cubicBezTo>
                    <a:pt x="203" y="73"/>
                    <a:pt x="205" y="74"/>
                    <a:pt x="207" y="75"/>
                  </a:cubicBezTo>
                  <a:cubicBezTo>
                    <a:pt x="208" y="76"/>
                    <a:pt x="210" y="78"/>
                    <a:pt x="212" y="78"/>
                  </a:cubicBezTo>
                  <a:cubicBezTo>
                    <a:pt x="211" y="78"/>
                    <a:pt x="211" y="78"/>
                    <a:pt x="211" y="78"/>
                  </a:cubicBezTo>
                  <a:cubicBezTo>
                    <a:pt x="209" y="76"/>
                    <a:pt x="208" y="74"/>
                    <a:pt x="205" y="74"/>
                  </a:cubicBezTo>
                  <a:close/>
                  <a:moveTo>
                    <a:pt x="139" y="85"/>
                  </a:moveTo>
                  <a:cubicBezTo>
                    <a:pt x="142" y="85"/>
                    <a:pt x="147" y="87"/>
                    <a:pt x="148" y="85"/>
                  </a:cubicBezTo>
                  <a:cubicBezTo>
                    <a:pt x="148" y="84"/>
                    <a:pt x="148" y="84"/>
                    <a:pt x="148" y="84"/>
                  </a:cubicBezTo>
                  <a:cubicBezTo>
                    <a:pt x="144" y="77"/>
                    <a:pt x="140" y="69"/>
                    <a:pt x="133" y="64"/>
                  </a:cubicBezTo>
                  <a:cubicBezTo>
                    <a:pt x="132" y="67"/>
                    <a:pt x="133" y="69"/>
                    <a:pt x="132" y="72"/>
                  </a:cubicBezTo>
                  <a:cubicBezTo>
                    <a:pt x="132" y="77"/>
                    <a:pt x="128" y="80"/>
                    <a:pt x="126" y="83"/>
                  </a:cubicBezTo>
                  <a:cubicBezTo>
                    <a:pt x="125" y="83"/>
                    <a:pt x="123" y="84"/>
                    <a:pt x="124" y="85"/>
                  </a:cubicBezTo>
                  <a:cubicBezTo>
                    <a:pt x="128" y="85"/>
                    <a:pt x="134" y="84"/>
                    <a:pt x="139" y="85"/>
                  </a:cubicBezTo>
                  <a:close/>
                  <a:moveTo>
                    <a:pt x="130" y="71"/>
                  </a:moveTo>
                  <a:cubicBezTo>
                    <a:pt x="131" y="68"/>
                    <a:pt x="131" y="65"/>
                    <a:pt x="130" y="62"/>
                  </a:cubicBezTo>
                  <a:cubicBezTo>
                    <a:pt x="127" y="61"/>
                    <a:pt x="125" y="58"/>
                    <a:pt x="122" y="58"/>
                  </a:cubicBezTo>
                  <a:cubicBezTo>
                    <a:pt x="123" y="68"/>
                    <a:pt x="120" y="76"/>
                    <a:pt x="112" y="80"/>
                  </a:cubicBezTo>
                  <a:cubicBezTo>
                    <a:pt x="114" y="82"/>
                    <a:pt x="117" y="83"/>
                    <a:pt x="120" y="84"/>
                  </a:cubicBezTo>
                  <a:cubicBezTo>
                    <a:pt x="124" y="81"/>
                    <a:pt x="130" y="78"/>
                    <a:pt x="130" y="71"/>
                  </a:cubicBezTo>
                  <a:close/>
                  <a:moveTo>
                    <a:pt x="41" y="41"/>
                  </a:moveTo>
                  <a:cubicBezTo>
                    <a:pt x="45" y="43"/>
                    <a:pt x="49" y="45"/>
                    <a:pt x="54" y="47"/>
                  </a:cubicBezTo>
                  <a:cubicBezTo>
                    <a:pt x="59" y="50"/>
                    <a:pt x="64" y="54"/>
                    <a:pt x="70" y="56"/>
                  </a:cubicBezTo>
                  <a:cubicBezTo>
                    <a:pt x="75" y="58"/>
                    <a:pt x="80" y="61"/>
                    <a:pt x="86" y="64"/>
                  </a:cubicBezTo>
                  <a:cubicBezTo>
                    <a:pt x="91" y="66"/>
                    <a:pt x="96" y="69"/>
                    <a:pt x="102" y="71"/>
                  </a:cubicBezTo>
                  <a:cubicBezTo>
                    <a:pt x="105" y="73"/>
                    <a:pt x="108" y="75"/>
                    <a:pt x="110" y="76"/>
                  </a:cubicBezTo>
                  <a:cubicBezTo>
                    <a:pt x="111" y="76"/>
                    <a:pt x="113" y="76"/>
                    <a:pt x="113" y="76"/>
                  </a:cubicBezTo>
                  <a:cubicBezTo>
                    <a:pt x="115" y="76"/>
                    <a:pt x="118" y="73"/>
                    <a:pt x="119" y="71"/>
                  </a:cubicBezTo>
                  <a:cubicBezTo>
                    <a:pt x="121" y="66"/>
                    <a:pt x="121" y="61"/>
                    <a:pt x="120" y="57"/>
                  </a:cubicBezTo>
                  <a:cubicBezTo>
                    <a:pt x="112" y="52"/>
                    <a:pt x="104" y="48"/>
                    <a:pt x="97" y="44"/>
                  </a:cubicBezTo>
                  <a:cubicBezTo>
                    <a:pt x="94" y="43"/>
                    <a:pt x="92" y="41"/>
                    <a:pt x="89" y="39"/>
                  </a:cubicBezTo>
                  <a:cubicBezTo>
                    <a:pt x="84" y="37"/>
                    <a:pt x="79" y="34"/>
                    <a:pt x="74" y="31"/>
                  </a:cubicBezTo>
                  <a:cubicBezTo>
                    <a:pt x="68" y="28"/>
                    <a:pt x="62" y="24"/>
                    <a:pt x="56" y="21"/>
                  </a:cubicBezTo>
                  <a:cubicBezTo>
                    <a:pt x="55" y="21"/>
                    <a:pt x="54" y="20"/>
                    <a:pt x="53" y="20"/>
                  </a:cubicBezTo>
                  <a:cubicBezTo>
                    <a:pt x="71" y="34"/>
                    <a:pt x="90" y="45"/>
                    <a:pt x="111" y="55"/>
                  </a:cubicBezTo>
                  <a:cubicBezTo>
                    <a:pt x="111" y="56"/>
                    <a:pt x="112" y="56"/>
                    <a:pt x="113" y="56"/>
                  </a:cubicBezTo>
                  <a:cubicBezTo>
                    <a:pt x="113" y="58"/>
                    <a:pt x="114" y="59"/>
                    <a:pt x="115" y="60"/>
                  </a:cubicBezTo>
                  <a:cubicBezTo>
                    <a:pt x="112" y="70"/>
                    <a:pt x="98" y="64"/>
                    <a:pt x="91" y="60"/>
                  </a:cubicBezTo>
                  <a:cubicBezTo>
                    <a:pt x="84" y="57"/>
                    <a:pt x="77" y="53"/>
                    <a:pt x="70" y="49"/>
                  </a:cubicBezTo>
                  <a:cubicBezTo>
                    <a:pt x="66" y="47"/>
                    <a:pt x="62" y="45"/>
                    <a:pt x="60" y="43"/>
                  </a:cubicBezTo>
                  <a:cubicBezTo>
                    <a:pt x="58" y="42"/>
                    <a:pt x="55" y="39"/>
                    <a:pt x="53" y="37"/>
                  </a:cubicBezTo>
                  <a:cubicBezTo>
                    <a:pt x="51" y="35"/>
                    <a:pt x="48" y="33"/>
                    <a:pt x="46" y="31"/>
                  </a:cubicBezTo>
                  <a:cubicBezTo>
                    <a:pt x="42" y="26"/>
                    <a:pt x="46" y="19"/>
                    <a:pt x="51" y="18"/>
                  </a:cubicBezTo>
                  <a:cubicBezTo>
                    <a:pt x="45" y="16"/>
                    <a:pt x="40" y="12"/>
                    <a:pt x="34" y="10"/>
                  </a:cubicBezTo>
                  <a:cubicBezTo>
                    <a:pt x="37" y="19"/>
                    <a:pt x="31" y="26"/>
                    <a:pt x="27" y="33"/>
                  </a:cubicBezTo>
                  <a:cubicBezTo>
                    <a:pt x="31" y="36"/>
                    <a:pt x="37" y="38"/>
                    <a:pt x="41" y="41"/>
                  </a:cubicBezTo>
                  <a:close/>
                  <a:moveTo>
                    <a:pt x="112" y="59"/>
                  </a:moveTo>
                  <a:cubicBezTo>
                    <a:pt x="111" y="57"/>
                    <a:pt x="107" y="56"/>
                    <a:pt x="106" y="55"/>
                  </a:cubicBezTo>
                  <a:cubicBezTo>
                    <a:pt x="101" y="51"/>
                    <a:pt x="96" y="50"/>
                    <a:pt x="91" y="47"/>
                  </a:cubicBezTo>
                  <a:cubicBezTo>
                    <a:pt x="86" y="44"/>
                    <a:pt x="82" y="42"/>
                    <a:pt x="77" y="39"/>
                  </a:cubicBezTo>
                  <a:cubicBezTo>
                    <a:pt x="72" y="36"/>
                    <a:pt x="68" y="33"/>
                    <a:pt x="63" y="30"/>
                  </a:cubicBezTo>
                  <a:cubicBezTo>
                    <a:pt x="61" y="28"/>
                    <a:pt x="59" y="27"/>
                    <a:pt x="56" y="25"/>
                  </a:cubicBezTo>
                  <a:cubicBezTo>
                    <a:pt x="54" y="24"/>
                    <a:pt x="51" y="21"/>
                    <a:pt x="49" y="22"/>
                  </a:cubicBezTo>
                  <a:cubicBezTo>
                    <a:pt x="47" y="22"/>
                    <a:pt x="46" y="26"/>
                    <a:pt x="46" y="28"/>
                  </a:cubicBezTo>
                  <a:cubicBezTo>
                    <a:pt x="47" y="29"/>
                    <a:pt x="50" y="32"/>
                    <a:pt x="52" y="34"/>
                  </a:cubicBezTo>
                  <a:cubicBezTo>
                    <a:pt x="54" y="36"/>
                    <a:pt x="56" y="37"/>
                    <a:pt x="58" y="39"/>
                  </a:cubicBezTo>
                  <a:cubicBezTo>
                    <a:pt x="67" y="46"/>
                    <a:pt x="77" y="50"/>
                    <a:pt x="87" y="56"/>
                  </a:cubicBezTo>
                  <a:cubicBezTo>
                    <a:pt x="94" y="60"/>
                    <a:pt x="102" y="65"/>
                    <a:pt x="111" y="62"/>
                  </a:cubicBezTo>
                  <a:cubicBezTo>
                    <a:pt x="112" y="62"/>
                    <a:pt x="113" y="61"/>
                    <a:pt x="113" y="60"/>
                  </a:cubicBezTo>
                  <a:cubicBezTo>
                    <a:pt x="113" y="60"/>
                    <a:pt x="113" y="60"/>
                    <a:pt x="113" y="60"/>
                  </a:cubicBezTo>
                  <a:cubicBezTo>
                    <a:pt x="113" y="59"/>
                    <a:pt x="113" y="59"/>
                    <a:pt x="112" y="59"/>
                  </a:cubicBezTo>
                  <a:close/>
                  <a:moveTo>
                    <a:pt x="110" y="78"/>
                  </a:moveTo>
                  <a:cubicBezTo>
                    <a:pt x="107" y="76"/>
                    <a:pt x="103" y="74"/>
                    <a:pt x="99" y="72"/>
                  </a:cubicBezTo>
                  <a:cubicBezTo>
                    <a:pt x="95" y="71"/>
                    <a:pt x="91" y="69"/>
                    <a:pt x="88" y="67"/>
                  </a:cubicBezTo>
                  <a:cubicBezTo>
                    <a:pt x="81" y="63"/>
                    <a:pt x="74" y="60"/>
                    <a:pt x="67" y="57"/>
                  </a:cubicBezTo>
                  <a:cubicBezTo>
                    <a:pt x="60" y="53"/>
                    <a:pt x="53" y="49"/>
                    <a:pt x="46" y="46"/>
                  </a:cubicBezTo>
                  <a:cubicBezTo>
                    <a:pt x="39" y="42"/>
                    <a:pt x="33" y="38"/>
                    <a:pt x="26" y="35"/>
                  </a:cubicBezTo>
                  <a:cubicBezTo>
                    <a:pt x="25" y="35"/>
                    <a:pt x="22" y="37"/>
                    <a:pt x="21" y="38"/>
                  </a:cubicBezTo>
                  <a:cubicBezTo>
                    <a:pt x="32" y="44"/>
                    <a:pt x="45" y="48"/>
                    <a:pt x="56" y="53"/>
                  </a:cubicBezTo>
                  <a:cubicBezTo>
                    <a:pt x="64" y="57"/>
                    <a:pt x="73" y="59"/>
                    <a:pt x="80" y="63"/>
                  </a:cubicBezTo>
                  <a:cubicBezTo>
                    <a:pt x="88" y="67"/>
                    <a:pt x="95" y="71"/>
                    <a:pt x="102" y="75"/>
                  </a:cubicBezTo>
                  <a:cubicBezTo>
                    <a:pt x="105" y="77"/>
                    <a:pt x="107" y="79"/>
                    <a:pt x="110" y="78"/>
                  </a:cubicBezTo>
                  <a:cubicBezTo>
                    <a:pt x="110" y="78"/>
                    <a:pt x="110" y="78"/>
                    <a:pt x="110" y="78"/>
                  </a:cubicBezTo>
                  <a:close/>
                  <a:moveTo>
                    <a:pt x="32" y="8"/>
                  </a:moveTo>
                  <a:cubicBezTo>
                    <a:pt x="28" y="7"/>
                    <a:pt x="25" y="5"/>
                    <a:pt x="22" y="3"/>
                  </a:cubicBezTo>
                  <a:cubicBezTo>
                    <a:pt x="23" y="16"/>
                    <a:pt x="15" y="26"/>
                    <a:pt x="7" y="31"/>
                  </a:cubicBezTo>
                  <a:cubicBezTo>
                    <a:pt x="11" y="33"/>
                    <a:pt x="15" y="35"/>
                    <a:pt x="18" y="37"/>
                  </a:cubicBezTo>
                  <a:cubicBezTo>
                    <a:pt x="27" y="32"/>
                    <a:pt x="35" y="20"/>
                    <a:pt x="32" y="8"/>
                  </a:cubicBezTo>
                  <a:close/>
                  <a:moveTo>
                    <a:pt x="9" y="8"/>
                  </a:moveTo>
                  <a:cubicBezTo>
                    <a:pt x="9" y="8"/>
                    <a:pt x="8" y="9"/>
                    <a:pt x="8" y="9"/>
                  </a:cubicBezTo>
                  <a:cubicBezTo>
                    <a:pt x="7" y="11"/>
                    <a:pt x="6" y="12"/>
                    <a:pt x="5" y="14"/>
                  </a:cubicBezTo>
                  <a:cubicBezTo>
                    <a:pt x="4" y="16"/>
                    <a:pt x="3" y="18"/>
                    <a:pt x="2" y="20"/>
                  </a:cubicBezTo>
                  <a:cubicBezTo>
                    <a:pt x="1" y="24"/>
                    <a:pt x="3" y="30"/>
                    <a:pt x="7" y="28"/>
                  </a:cubicBezTo>
                  <a:cubicBezTo>
                    <a:pt x="10" y="27"/>
                    <a:pt x="11" y="25"/>
                    <a:pt x="13" y="22"/>
                  </a:cubicBezTo>
                  <a:cubicBezTo>
                    <a:pt x="15" y="21"/>
                    <a:pt x="16" y="20"/>
                    <a:pt x="17" y="18"/>
                  </a:cubicBezTo>
                  <a:cubicBezTo>
                    <a:pt x="19" y="15"/>
                    <a:pt x="20" y="9"/>
                    <a:pt x="20" y="4"/>
                  </a:cubicBezTo>
                  <a:cubicBezTo>
                    <a:pt x="20" y="4"/>
                    <a:pt x="18" y="3"/>
                    <a:pt x="18" y="2"/>
                  </a:cubicBezTo>
                  <a:cubicBezTo>
                    <a:pt x="14" y="3"/>
                    <a:pt x="12" y="5"/>
                    <a:pt x="9" y="8"/>
                  </a:cubicBezTo>
                  <a:close/>
                </a:path>
              </a:pathLst>
            </a:custGeom>
            <a:solidFill>
              <a:schemeClr val="tx1"/>
            </a:solidFill>
            <a:ln>
              <a:noFill/>
            </a:ln>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grpSp>
      <p:sp>
        <p:nvSpPr>
          <p:cNvPr id="18" name="矩形 17">
            <a:extLst>
              <a:ext uri="{FF2B5EF4-FFF2-40B4-BE49-F238E27FC236}">
                <a16:creationId xmlns:a16="http://schemas.microsoft.com/office/drawing/2014/main" id="{DD1BEA5E-DD8C-4ECE-BD36-6584CC6968F6}"/>
              </a:ext>
            </a:extLst>
          </p:cNvPr>
          <p:cNvSpPr/>
          <p:nvPr/>
        </p:nvSpPr>
        <p:spPr>
          <a:xfrm>
            <a:off x="3773379" y="6204950"/>
            <a:ext cx="3196709" cy="461665"/>
          </a:xfrm>
          <a:prstGeom prst="rect">
            <a:avLst/>
          </a:prstGeom>
        </p:spPr>
        <p:txBody>
          <a:bodyPr wrap="none">
            <a:spAutoFit/>
          </a:bodyPr>
          <a:lstStyle/>
          <a:p>
            <a:r>
              <a:rPr lang="zh-CN" altLang="en-US" sz="2400" dirty="0">
                <a:sym typeface="Arial"/>
              </a:rPr>
              <a:t>汇报时间：</a:t>
            </a:r>
            <a:r>
              <a:rPr lang="en-US" altLang="zh-CN" sz="2400" dirty="0">
                <a:sym typeface="Arial"/>
              </a:rPr>
              <a:t>2019</a:t>
            </a:r>
            <a:r>
              <a:rPr lang="zh-CN" altLang="en-US" sz="2400" dirty="0">
                <a:sym typeface="Arial"/>
              </a:rPr>
              <a:t>年</a:t>
            </a:r>
            <a:r>
              <a:rPr lang="en-US" altLang="zh-CN" sz="2400" dirty="0">
                <a:sym typeface="Arial"/>
              </a:rPr>
              <a:t>8</a:t>
            </a:r>
            <a:r>
              <a:rPr lang="zh-CN" altLang="en-US" sz="2400" dirty="0">
                <a:sym typeface="Arial"/>
              </a:rPr>
              <a:t>月</a:t>
            </a:r>
            <a:endParaRPr lang="zh-CN" altLang="en-US" sz="2400" dirty="0">
              <a:latin typeface="Arial"/>
              <a:ea typeface="微软雅黑"/>
              <a:sym typeface="Arial"/>
            </a:endParaRPr>
          </a:p>
        </p:txBody>
      </p:sp>
      <p:pic>
        <p:nvPicPr>
          <p:cNvPr id="19" name="图片 18">
            <a:extLst>
              <a:ext uri="{FF2B5EF4-FFF2-40B4-BE49-F238E27FC236}">
                <a16:creationId xmlns:a16="http://schemas.microsoft.com/office/drawing/2014/main" id="{B2A1A1CC-C7FD-4D7E-8A4F-3736A3E2E59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845007" y="0"/>
            <a:ext cx="3346270" cy="696117"/>
          </a:xfrm>
          <a:prstGeom prst="rect">
            <a:avLst/>
          </a:prstGeom>
        </p:spPr>
      </p:pic>
    </p:spTree>
    <p:extLst>
      <p:ext uri="{BB962C8B-B14F-4D97-AF65-F5344CB8AC3E}">
        <p14:creationId xmlns:p14="http://schemas.microsoft.com/office/powerpoint/2010/main" val="24902606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by="(-#ppt_w*2)" calcmode="lin" valueType="num">
                                      <p:cBhvr rctx="PPT">
                                        <p:cTn id="7" dur="950" autoRev="1" fill="hold">
                                          <p:stCondLst>
                                            <p:cond delay="0"/>
                                          </p:stCondLst>
                                        </p:cTn>
                                        <p:tgtEl>
                                          <p:spTgt spid="3"/>
                                        </p:tgtEl>
                                        <p:attrNameLst>
                                          <p:attrName>ppt_w</p:attrName>
                                        </p:attrNameLst>
                                      </p:cBhvr>
                                    </p:anim>
                                    <p:anim by="(#ppt_w*0.50)" calcmode="lin" valueType="num">
                                      <p:cBhvr>
                                        <p:cTn id="8" dur="950" decel="50000" autoRev="1" fill="hold">
                                          <p:stCondLst>
                                            <p:cond delay="0"/>
                                          </p:stCondLst>
                                        </p:cTn>
                                        <p:tgtEl>
                                          <p:spTgt spid="3"/>
                                        </p:tgtEl>
                                        <p:attrNameLst>
                                          <p:attrName>ppt_x</p:attrName>
                                        </p:attrNameLst>
                                      </p:cBhvr>
                                    </p:anim>
                                    <p:anim from="(-#ppt_h/2)" to="(#ppt_y)" calcmode="lin" valueType="num">
                                      <p:cBhvr>
                                        <p:cTn id="9" dur="1900" fill="hold">
                                          <p:stCondLst>
                                            <p:cond delay="0"/>
                                          </p:stCondLst>
                                        </p:cTn>
                                        <p:tgtEl>
                                          <p:spTgt spid="3"/>
                                        </p:tgtEl>
                                        <p:attrNameLst>
                                          <p:attrName>ppt_y</p:attrName>
                                        </p:attrNameLst>
                                      </p:cBhvr>
                                    </p:anim>
                                    <p:animRot by="21600000">
                                      <p:cBhvr>
                                        <p:cTn id="10" dur="1900" fill="hold">
                                          <p:stCondLst>
                                            <p:cond delay="0"/>
                                          </p:stCondLst>
                                        </p:cTn>
                                        <p:tgtEl>
                                          <p:spTgt spid="3"/>
                                        </p:tgtEl>
                                        <p:attrNameLst>
                                          <p:attrName>r</p:attrName>
                                        </p:attrNameLst>
                                      </p:cBhvr>
                                    </p:animRot>
                                  </p:childTnLst>
                                </p:cTn>
                              </p:par>
                            </p:childTnLst>
                          </p:cTn>
                        </p:par>
                        <p:par>
                          <p:cTn id="11" fill="hold">
                            <p:stCondLst>
                              <p:cond delay="3230"/>
                            </p:stCondLst>
                            <p:childTnLst>
                              <p:par>
                                <p:cTn id="12" presetID="22" presetClass="entr" presetSubtype="8"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par>
                                <p:cTn id="15" presetID="56" presetClass="entr" presetSubtype="0" fill="hold" grpId="0" nodeType="with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 by="(-#ppt_w*2)" calcmode="lin" valueType="num">
                                      <p:cBhvr rctx="PPT">
                                        <p:cTn id="17" dur="950" autoRev="1" fill="hold">
                                          <p:stCondLst>
                                            <p:cond delay="0"/>
                                          </p:stCondLst>
                                        </p:cTn>
                                        <p:tgtEl>
                                          <p:spTgt spid="12"/>
                                        </p:tgtEl>
                                        <p:attrNameLst>
                                          <p:attrName>ppt_w</p:attrName>
                                        </p:attrNameLst>
                                      </p:cBhvr>
                                    </p:anim>
                                    <p:anim by="(#ppt_w*0.50)" calcmode="lin" valueType="num">
                                      <p:cBhvr>
                                        <p:cTn id="18" dur="950" decel="50000" autoRev="1" fill="hold">
                                          <p:stCondLst>
                                            <p:cond delay="0"/>
                                          </p:stCondLst>
                                        </p:cTn>
                                        <p:tgtEl>
                                          <p:spTgt spid="12"/>
                                        </p:tgtEl>
                                        <p:attrNameLst>
                                          <p:attrName>ppt_x</p:attrName>
                                        </p:attrNameLst>
                                      </p:cBhvr>
                                    </p:anim>
                                    <p:anim from="(-#ppt_h/2)" to="(#ppt_y)" calcmode="lin" valueType="num">
                                      <p:cBhvr>
                                        <p:cTn id="19" dur="1900" fill="hold">
                                          <p:stCondLst>
                                            <p:cond delay="0"/>
                                          </p:stCondLst>
                                        </p:cTn>
                                        <p:tgtEl>
                                          <p:spTgt spid="12"/>
                                        </p:tgtEl>
                                        <p:attrNameLst>
                                          <p:attrName>ppt_y</p:attrName>
                                        </p:attrNameLst>
                                      </p:cBhvr>
                                    </p:anim>
                                    <p:animRot by="21600000">
                                      <p:cBhvr>
                                        <p:cTn id="20" dur="1900" fill="hold">
                                          <p:stCondLst>
                                            <p:cond delay="0"/>
                                          </p:stCondLst>
                                        </p:cTn>
                                        <p:tgtEl>
                                          <p:spTgt spid="12"/>
                                        </p:tgtEl>
                                        <p:attrNameLst>
                                          <p:attrName>r</p:attrName>
                                        </p:attrNameLst>
                                      </p:cBhvr>
                                    </p:animRot>
                                  </p:childTnLst>
                                </p:cTn>
                              </p:par>
                              <p:par>
                                <p:cTn id="21" presetID="41" presetClass="entr" presetSubtype="0" fill="hold" grpId="0" nodeType="withEffect">
                                  <p:stCondLst>
                                    <p:cond delay="1250"/>
                                  </p:stCondLst>
                                  <p:iterate type="lt">
                                    <p:tmPct val="10000"/>
                                  </p:iterate>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14"/>
                                        </p:tgtEl>
                                        <p:attrNameLst>
                                          <p:attrName>ppt_y</p:attrName>
                                        </p:attrNameLst>
                                      </p:cBhvr>
                                      <p:tavLst>
                                        <p:tav tm="0">
                                          <p:val>
                                            <p:strVal val="#ppt_y"/>
                                          </p:val>
                                        </p:tav>
                                        <p:tav tm="100000">
                                          <p:val>
                                            <p:strVal val="#ppt_y"/>
                                          </p:val>
                                        </p:tav>
                                      </p:tavLst>
                                    </p:anim>
                                    <p:anim calcmode="lin" valueType="num">
                                      <p:cBhvr>
                                        <p:cTn id="25"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14"/>
                                        </p:tgtEl>
                                      </p:cBhvr>
                                    </p:animEffect>
                                  </p:childTnLst>
                                </p:cTn>
                              </p:par>
                            </p:childTnLst>
                          </p:cTn>
                        </p:par>
                        <p:par>
                          <p:cTn id="28" fill="hold">
                            <p:stCondLst>
                              <p:cond delay="5510"/>
                            </p:stCondLst>
                            <p:childTnLst>
                              <p:par>
                                <p:cTn id="29" presetID="53" presetClass="entr" presetSubtype="16" fill="hold" grpId="0" nodeType="afterEffect">
                                  <p:stCondLst>
                                    <p:cond delay="0"/>
                                  </p:stCondLst>
                                  <p:iterate type="lt">
                                    <p:tmPct val="10000"/>
                                  </p:iterate>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Effect transition="in" filter="fade">
                                      <p:cBhvr>
                                        <p:cTn id="33" dur="500"/>
                                        <p:tgtEl>
                                          <p:spTgt spid="13"/>
                                        </p:tgtEl>
                                      </p:cBhvr>
                                    </p:animEffect>
                                  </p:childTnLst>
                                </p:cTn>
                              </p:par>
                            </p:childTnLst>
                          </p:cTn>
                        </p:par>
                        <p:par>
                          <p:cTn id="34" fill="hold">
                            <p:stCondLst>
                              <p:cond delay="6360"/>
                            </p:stCondLst>
                            <p:childTnLst>
                              <p:par>
                                <p:cTn id="35" presetID="22" presetClass="entr" presetSubtype="8"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文本框 415"/>
          <p:cNvSpPr txBox="1"/>
          <p:nvPr/>
        </p:nvSpPr>
        <p:spPr>
          <a:xfrm>
            <a:off x="282804" y="320511"/>
            <a:ext cx="2441694" cy="769441"/>
          </a:xfrm>
          <a:prstGeom prst="rect">
            <a:avLst/>
          </a:prstGeom>
          <a:noFill/>
        </p:spPr>
        <p:txBody>
          <a:bodyPr wrap="none" rtlCol="0">
            <a:spAutoFit/>
          </a:bodyPr>
          <a:lstStyle/>
          <a:p>
            <a:r>
              <a:rPr lang="zh-CN" altLang="en-US" sz="4400" kern="1200" dirty="0">
                <a:solidFill>
                  <a:schemeClr val="tx1"/>
                </a:solidFill>
                <a:latin typeface="Arial"/>
                <a:ea typeface="微软雅黑"/>
                <a:cs typeface="方正苏新诗柳楷简体-yolan" panose="02000000000000000000" pitchFamily="2" charset="-122"/>
                <a:sym typeface="Arial"/>
              </a:rPr>
              <a:t>自我介绍</a:t>
            </a:r>
          </a:p>
        </p:txBody>
      </p:sp>
      <p:grpSp>
        <p:nvGrpSpPr>
          <p:cNvPr id="417" name="组合 416"/>
          <p:cNvGrpSpPr/>
          <p:nvPr/>
        </p:nvGrpSpPr>
        <p:grpSpPr>
          <a:xfrm>
            <a:off x="3030575" y="173543"/>
            <a:ext cx="636853" cy="393183"/>
            <a:chOff x="3610120" y="261689"/>
            <a:chExt cx="636853" cy="393183"/>
          </a:xfrm>
        </p:grpSpPr>
        <p:pic>
          <p:nvPicPr>
            <p:cNvPr id="418" name="图片 41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rot="409115">
              <a:off x="3830226" y="261689"/>
              <a:ext cx="416747" cy="246260"/>
            </a:xfrm>
            <a:prstGeom prst="rect">
              <a:avLst/>
            </a:prstGeom>
          </p:spPr>
        </p:pic>
        <p:sp>
          <p:nvSpPr>
            <p:cNvPr id="419"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pic>
        <p:nvPicPr>
          <p:cNvPr id="1026" name="Picture 2"/>
          <p:cNvPicPr>
            <a:picLocks noChangeAspect="1" noChangeArrowheads="1"/>
          </p:cNvPicPr>
          <p:nvPr/>
        </p:nvPicPr>
        <p:blipFill>
          <a:blip r:embed="rId5"/>
          <a:srcRect/>
          <a:stretch>
            <a:fillRect/>
          </a:stretch>
        </p:blipFill>
        <p:spPr bwMode="auto">
          <a:xfrm>
            <a:off x="6447453" y="1180285"/>
            <a:ext cx="3951514" cy="4819074"/>
          </a:xfrm>
          <a:prstGeom prst="rect">
            <a:avLst/>
          </a:prstGeom>
          <a:noFill/>
          <a:ln w="9525">
            <a:noFill/>
            <a:miter lim="800000"/>
            <a:headEnd/>
            <a:tailEnd/>
          </a:ln>
          <a:effectLst/>
        </p:spPr>
      </p:pic>
      <p:sp>
        <p:nvSpPr>
          <p:cNvPr id="412" name="TextBox 411"/>
          <p:cNvSpPr txBox="1"/>
          <p:nvPr/>
        </p:nvSpPr>
        <p:spPr>
          <a:xfrm>
            <a:off x="615820" y="1502229"/>
            <a:ext cx="4553339" cy="3539430"/>
          </a:xfrm>
          <a:prstGeom prst="rect">
            <a:avLst/>
          </a:prstGeom>
          <a:noFill/>
        </p:spPr>
        <p:txBody>
          <a:bodyPr wrap="square" rtlCol="0">
            <a:spAutoFit/>
          </a:bodyPr>
          <a:lstStyle/>
          <a:p>
            <a:r>
              <a:rPr lang="zh-CN" altLang="en-US" sz="3200" dirty="0"/>
              <a:t>    陈</a:t>
            </a:r>
            <a:r>
              <a:rPr lang="zh-CN" altLang="en-US" sz="3200"/>
              <a:t>安  、平时</a:t>
            </a:r>
            <a:r>
              <a:rPr lang="zh-CN" altLang="en-US" sz="3200" dirty="0"/>
              <a:t>没什么兴趣爱好，就是喜欢”打打代码”消磨时间 ！</a:t>
            </a:r>
            <a:endParaRPr lang="en-US" altLang="zh-CN" sz="3200" dirty="0"/>
          </a:p>
          <a:p>
            <a:r>
              <a:rPr lang="en-US" altLang="zh-CN" sz="3200" dirty="0"/>
              <a:t>    </a:t>
            </a:r>
            <a:r>
              <a:rPr lang="zh-CN" altLang="en-US" sz="3200" dirty="0"/>
              <a:t>没什么优点，但是烦恼很多，平时别人都喜欢叫我师大吴彦祖，这让我非常的烦恼，，，</a:t>
            </a:r>
          </a:p>
        </p:txBody>
      </p:sp>
      <p:pic>
        <p:nvPicPr>
          <p:cNvPr id="11" name="图片 10">
            <a:extLst>
              <a:ext uri="{FF2B5EF4-FFF2-40B4-BE49-F238E27FC236}">
                <a16:creationId xmlns:a16="http://schemas.microsoft.com/office/drawing/2014/main" id="{466839DF-A599-4DCA-AECB-9E22C709A17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45007" y="0"/>
            <a:ext cx="3346270" cy="696117"/>
          </a:xfrm>
          <a:prstGeom prst="rect">
            <a:avLst/>
          </a:prstGeom>
        </p:spPr>
      </p:pic>
    </p:spTree>
    <p:extLst>
      <p:ext uri="{BB962C8B-B14F-4D97-AF65-F5344CB8AC3E}">
        <p14:creationId xmlns:p14="http://schemas.microsoft.com/office/powerpoint/2010/main" val="19803275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7341CFA-C3F0-4D24-815C-0C8E7936AF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27371" y="772886"/>
            <a:ext cx="4963886" cy="4963886"/>
          </a:xfrm>
          <a:prstGeom prst="rect">
            <a:avLst/>
          </a:prstGeom>
        </p:spPr>
      </p:pic>
      <p:sp>
        <p:nvSpPr>
          <p:cNvPr id="4" name="文本框 3">
            <a:extLst>
              <a:ext uri="{FF2B5EF4-FFF2-40B4-BE49-F238E27FC236}">
                <a16:creationId xmlns:a16="http://schemas.microsoft.com/office/drawing/2014/main" id="{B2996F49-7507-4B6A-B6CE-BAE8183B0BC6}"/>
              </a:ext>
            </a:extLst>
          </p:cNvPr>
          <p:cNvSpPr txBox="1"/>
          <p:nvPr/>
        </p:nvSpPr>
        <p:spPr>
          <a:xfrm>
            <a:off x="500743" y="311221"/>
            <a:ext cx="2786743" cy="584775"/>
          </a:xfrm>
          <a:prstGeom prst="rect">
            <a:avLst/>
          </a:prstGeom>
          <a:noFill/>
        </p:spPr>
        <p:txBody>
          <a:bodyPr wrap="square" rtlCol="0">
            <a:spAutoFit/>
          </a:bodyPr>
          <a:lstStyle/>
          <a:p>
            <a:r>
              <a:rPr lang="zh-CN" altLang="en-US" sz="3200" dirty="0"/>
              <a:t>自我介绍</a:t>
            </a:r>
          </a:p>
        </p:txBody>
      </p:sp>
      <p:sp>
        <p:nvSpPr>
          <p:cNvPr id="5" name="文本框 4">
            <a:extLst>
              <a:ext uri="{FF2B5EF4-FFF2-40B4-BE49-F238E27FC236}">
                <a16:creationId xmlns:a16="http://schemas.microsoft.com/office/drawing/2014/main" id="{D76D41CD-7B66-4E35-BBD6-E3E944D3321B}"/>
              </a:ext>
            </a:extLst>
          </p:cNvPr>
          <p:cNvSpPr txBox="1"/>
          <p:nvPr/>
        </p:nvSpPr>
        <p:spPr>
          <a:xfrm>
            <a:off x="947057" y="4550229"/>
            <a:ext cx="4397830" cy="830997"/>
          </a:xfrm>
          <a:prstGeom prst="rect">
            <a:avLst/>
          </a:prstGeom>
          <a:noFill/>
        </p:spPr>
        <p:txBody>
          <a:bodyPr wrap="square" rtlCol="0">
            <a:spAutoFit/>
          </a:bodyPr>
          <a:lstStyle/>
          <a:p>
            <a:r>
              <a:rPr lang="zh-CN" altLang="en-US" sz="2400" dirty="0"/>
              <a:t>姓名：洪金财</a:t>
            </a:r>
            <a:endParaRPr lang="en-US" altLang="zh-CN" sz="2400" dirty="0"/>
          </a:p>
          <a:p>
            <a:r>
              <a:rPr lang="zh-CN" altLang="en-US" sz="2400" dirty="0"/>
              <a:t>班级：</a:t>
            </a:r>
            <a:r>
              <a:rPr lang="en-US" altLang="zh-CN" sz="2400" dirty="0"/>
              <a:t>wf1905</a:t>
            </a:r>
          </a:p>
        </p:txBody>
      </p:sp>
      <p:sp>
        <p:nvSpPr>
          <p:cNvPr id="6" name="文本框 5">
            <a:extLst>
              <a:ext uri="{FF2B5EF4-FFF2-40B4-BE49-F238E27FC236}">
                <a16:creationId xmlns:a16="http://schemas.microsoft.com/office/drawing/2014/main" id="{39C93DCA-89F4-4635-86AB-F9AE762E610C}"/>
              </a:ext>
            </a:extLst>
          </p:cNvPr>
          <p:cNvSpPr txBox="1"/>
          <p:nvPr/>
        </p:nvSpPr>
        <p:spPr>
          <a:xfrm rot="19193978">
            <a:off x="889778" y="2304873"/>
            <a:ext cx="1920940" cy="769441"/>
          </a:xfrm>
          <a:prstGeom prst="rect">
            <a:avLst/>
          </a:prstGeom>
          <a:noFill/>
        </p:spPr>
        <p:txBody>
          <a:bodyPr wrap="square" rtlCol="0">
            <a:spAutoFit/>
          </a:bodyPr>
          <a:lstStyle/>
          <a:p>
            <a:r>
              <a:rPr lang="zh-CN" altLang="en-US" sz="4400" dirty="0">
                <a:solidFill>
                  <a:srgbClr val="FF0000"/>
                </a:solidFill>
              </a:rPr>
              <a:t>伍颜组</a:t>
            </a:r>
          </a:p>
        </p:txBody>
      </p:sp>
      <p:sp>
        <p:nvSpPr>
          <p:cNvPr id="7" name="文本框 6">
            <a:extLst>
              <a:ext uri="{FF2B5EF4-FFF2-40B4-BE49-F238E27FC236}">
                <a16:creationId xmlns:a16="http://schemas.microsoft.com/office/drawing/2014/main" id="{EF30FEA2-23AE-4EE2-9DC3-F0A6EF1E89A0}"/>
              </a:ext>
            </a:extLst>
          </p:cNvPr>
          <p:cNvSpPr txBox="1"/>
          <p:nvPr/>
        </p:nvSpPr>
        <p:spPr>
          <a:xfrm rot="2019953">
            <a:off x="3606710" y="3214963"/>
            <a:ext cx="1659774" cy="584775"/>
          </a:xfrm>
          <a:prstGeom prst="rect">
            <a:avLst/>
          </a:prstGeom>
          <a:noFill/>
        </p:spPr>
        <p:txBody>
          <a:bodyPr wrap="square" rtlCol="0">
            <a:spAutoFit/>
          </a:bodyPr>
          <a:lstStyle/>
          <a:p>
            <a:r>
              <a:rPr lang="zh-CN" altLang="en-US" sz="3200" dirty="0">
                <a:solidFill>
                  <a:schemeClr val="accent1"/>
                </a:solidFill>
              </a:rPr>
              <a:t>准大二</a:t>
            </a:r>
          </a:p>
        </p:txBody>
      </p:sp>
      <p:pic>
        <p:nvPicPr>
          <p:cNvPr id="8" name="图片 7">
            <a:extLst>
              <a:ext uri="{FF2B5EF4-FFF2-40B4-BE49-F238E27FC236}">
                <a16:creationId xmlns:a16="http://schemas.microsoft.com/office/drawing/2014/main" id="{E80AB060-6EDA-4B49-B88D-6AC6E8C0FE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45007" y="0"/>
            <a:ext cx="3346270" cy="696117"/>
          </a:xfrm>
          <a:prstGeom prst="rect">
            <a:avLst/>
          </a:prstGeom>
        </p:spPr>
      </p:pic>
    </p:spTree>
    <p:extLst>
      <p:ext uri="{BB962C8B-B14F-4D97-AF65-F5344CB8AC3E}">
        <p14:creationId xmlns:p14="http://schemas.microsoft.com/office/powerpoint/2010/main" val="30748158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0443831-7203-41C1-BC28-2D10591BAF17}"/>
              </a:ext>
            </a:extLst>
          </p:cNvPr>
          <p:cNvSpPr/>
          <p:nvPr/>
        </p:nvSpPr>
        <p:spPr>
          <a:xfrm>
            <a:off x="84841" y="4413159"/>
            <a:ext cx="8757501" cy="4571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BB613300-D3D7-4C0E-B221-326FC2F50E5B}"/>
              </a:ext>
            </a:extLst>
          </p:cNvPr>
          <p:cNvGrpSpPr/>
          <p:nvPr/>
        </p:nvGrpSpPr>
        <p:grpSpPr>
          <a:xfrm>
            <a:off x="1032734" y="1968649"/>
            <a:ext cx="1528436" cy="2256256"/>
            <a:chOff x="720762" y="1968649"/>
            <a:chExt cx="1528436" cy="2256256"/>
          </a:xfrm>
        </p:grpSpPr>
        <p:sp>
          <p:nvSpPr>
            <p:cNvPr id="5" name="椭圆 4">
              <a:extLst>
                <a:ext uri="{FF2B5EF4-FFF2-40B4-BE49-F238E27FC236}">
                  <a16:creationId xmlns:a16="http://schemas.microsoft.com/office/drawing/2014/main" id="{58B42D44-FC1D-44A7-A7BD-053A712E1597}"/>
                </a:ext>
              </a:extLst>
            </p:cNvPr>
            <p:cNvSpPr/>
            <p:nvPr/>
          </p:nvSpPr>
          <p:spPr>
            <a:xfrm>
              <a:off x="1000461" y="1968649"/>
              <a:ext cx="785308" cy="7853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3B79B5E4-E99C-4711-8CD3-D541143EF748}"/>
                </a:ext>
              </a:extLst>
            </p:cNvPr>
            <p:cNvSpPr/>
            <p:nvPr/>
          </p:nvSpPr>
          <p:spPr>
            <a:xfrm>
              <a:off x="1301674" y="2753957"/>
              <a:ext cx="172123" cy="785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0595399C-24DD-4C06-A260-4802A3260DE5}"/>
                </a:ext>
              </a:extLst>
            </p:cNvPr>
            <p:cNvSpPr/>
            <p:nvPr/>
          </p:nvSpPr>
          <p:spPr>
            <a:xfrm rot="1460398">
              <a:off x="1151493" y="3407323"/>
              <a:ext cx="150607" cy="817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039C5BF2-A681-4C27-9922-4185C74DA08C}"/>
                </a:ext>
              </a:extLst>
            </p:cNvPr>
            <p:cNvSpPr/>
            <p:nvPr/>
          </p:nvSpPr>
          <p:spPr>
            <a:xfrm>
              <a:off x="1301674" y="3391106"/>
              <a:ext cx="387275" cy="145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277BBB97-8C7A-4479-A713-3F05485FFC70}"/>
                </a:ext>
              </a:extLst>
            </p:cNvPr>
            <p:cNvSpPr/>
            <p:nvPr/>
          </p:nvSpPr>
          <p:spPr>
            <a:xfrm rot="20948331">
              <a:off x="1679042" y="3426189"/>
              <a:ext cx="172123" cy="785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E8AC99EB-1CF6-4C46-B6D8-D4844AF8AD23}"/>
                </a:ext>
              </a:extLst>
            </p:cNvPr>
            <p:cNvSpPr/>
            <p:nvPr/>
          </p:nvSpPr>
          <p:spPr>
            <a:xfrm rot="19409908">
              <a:off x="720762" y="3022899"/>
              <a:ext cx="666973" cy="1961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6F6E2B37-A774-4A89-965B-0B435262265F}"/>
                </a:ext>
              </a:extLst>
            </p:cNvPr>
            <p:cNvSpPr/>
            <p:nvPr/>
          </p:nvSpPr>
          <p:spPr>
            <a:xfrm>
              <a:off x="1463890" y="2946436"/>
              <a:ext cx="785308" cy="205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a:extLst>
              <a:ext uri="{FF2B5EF4-FFF2-40B4-BE49-F238E27FC236}">
                <a16:creationId xmlns:a16="http://schemas.microsoft.com/office/drawing/2014/main" id="{64F8085B-EDA5-4FFC-896C-86507AD38464}"/>
              </a:ext>
            </a:extLst>
          </p:cNvPr>
          <p:cNvSpPr/>
          <p:nvPr/>
        </p:nvSpPr>
        <p:spPr>
          <a:xfrm rot="19677868">
            <a:off x="2226622" y="2427839"/>
            <a:ext cx="2398105" cy="10269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5EE2B80B-AE90-4B4B-8154-877F9D77BAFF}"/>
              </a:ext>
            </a:extLst>
          </p:cNvPr>
          <p:cNvSpPr/>
          <p:nvPr/>
        </p:nvSpPr>
        <p:spPr>
          <a:xfrm>
            <a:off x="946309" y="4686074"/>
            <a:ext cx="4339650" cy="923330"/>
          </a:xfrm>
          <a:prstGeom prst="rect">
            <a:avLst/>
          </a:prstGeom>
          <a:noFill/>
        </p:spPr>
        <p:txBody>
          <a:bodyPr wrap="none" lIns="91440" tIns="45720" rIns="91440" bIns="45720">
            <a:spAutoFit/>
          </a:bodyPr>
          <a:lstStyle/>
          <a:p>
            <a:pPr algn="ctr"/>
            <a:r>
              <a:rPr lang="zh-CN" altLang="en-US" sz="5400" b="1" dirty="0">
                <a:ln w="6600">
                  <a:solidFill>
                    <a:schemeClr val="accent2"/>
                  </a:solidFill>
                  <a:prstDash val="solid"/>
                </a:ln>
                <a:solidFill>
                  <a:srgbClr val="FFFFFF"/>
                </a:solidFill>
                <a:effectLst>
                  <a:outerShdw dist="38100" dir="2700000" algn="tl" rotWithShape="0">
                    <a:schemeClr val="accent2"/>
                  </a:outerShdw>
                </a:effectLst>
              </a:rPr>
              <a:t>过五关斩六将</a:t>
            </a:r>
            <a:endPar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grpSp>
        <p:nvGrpSpPr>
          <p:cNvPr id="94" name="组合 93">
            <a:extLst>
              <a:ext uri="{FF2B5EF4-FFF2-40B4-BE49-F238E27FC236}">
                <a16:creationId xmlns:a16="http://schemas.microsoft.com/office/drawing/2014/main" id="{D0AE7CA5-C2F1-42EF-8E17-1580FA5AB4BB}"/>
              </a:ext>
            </a:extLst>
          </p:cNvPr>
          <p:cNvGrpSpPr/>
          <p:nvPr/>
        </p:nvGrpSpPr>
        <p:grpSpPr>
          <a:xfrm>
            <a:off x="7563990" y="2469992"/>
            <a:ext cx="2099964" cy="1749615"/>
            <a:chOff x="6314566" y="1280942"/>
            <a:chExt cx="2904565" cy="2419980"/>
          </a:xfrm>
        </p:grpSpPr>
        <p:sp>
          <p:nvSpPr>
            <p:cNvPr id="95" name="爆炸形: 8 pt  94">
              <a:extLst>
                <a:ext uri="{FF2B5EF4-FFF2-40B4-BE49-F238E27FC236}">
                  <a16:creationId xmlns:a16="http://schemas.microsoft.com/office/drawing/2014/main" id="{AB8D39B9-8AD2-4EA3-8937-2F555D25606D}"/>
                </a:ext>
              </a:extLst>
            </p:cNvPr>
            <p:cNvSpPr/>
            <p:nvPr/>
          </p:nvSpPr>
          <p:spPr>
            <a:xfrm rot="11515060">
              <a:off x="6314566" y="1280942"/>
              <a:ext cx="2904565" cy="2419980"/>
            </a:xfrm>
            <a:prstGeom prst="irregularSeal1">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FEB72006-4B67-4108-9F8C-49A206638B32}"/>
                </a:ext>
              </a:extLst>
            </p:cNvPr>
            <p:cNvSpPr/>
            <p:nvPr/>
          </p:nvSpPr>
          <p:spPr>
            <a:xfrm>
              <a:off x="7293685" y="2119256"/>
              <a:ext cx="247426" cy="24742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479E53BB-A0D1-4817-954A-6A2E8B481B5F}"/>
                </a:ext>
              </a:extLst>
            </p:cNvPr>
            <p:cNvSpPr/>
            <p:nvPr/>
          </p:nvSpPr>
          <p:spPr>
            <a:xfrm>
              <a:off x="7856669" y="2147943"/>
              <a:ext cx="247426" cy="24742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107" name="组合 106">
            <a:extLst>
              <a:ext uri="{FF2B5EF4-FFF2-40B4-BE49-F238E27FC236}">
                <a16:creationId xmlns:a16="http://schemas.microsoft.com/office/drawing/2014/main" id="{3BD8E8E5-E751-42F8-AD7F-34C5C439F72A}"/>
              </a:ext>
            </a:extLst>
          </p:cNvPr>
          <p:cNvGrpSpPr/>
          <p:nvPr/>
        </p:nvGrpSpPr>
        <p:grpSpPr>
          <a:xfrm>
            <a:off x="5218916" y="2126840"/>
            <a:ext cx="1528436" cy="2256256"/>
            <a:chOff x="720762" y="1968649"/>
            <a:chExt cx="1528436" cy="2256256"/>
          </a:xfrm>
        </p:grpSpPr>
        <p:sp>
          <p:nvSpPr>
            <p:cNvPr id="108" name="椭圆 107">
              <a:extLst>
                <a:ext uri="{FF2B5EF4-FFF2-40B4-BE49-F238E27FC236}">
                  <a16:creationId xmlns:a16="http://schemas.microsoft.com/office/drawing/2014/main" id="{871C20AB-C4A6-43D9-BE2A-41A0D35F04D5}"/>
                </a:ext>
              </a:extLst>
            </p:cNvPr>
            <p:cNvSpPr/>
            <p:nvPr/>
          </p:nvSpPr>
          <p:spPr>
            <a:xfrm>
              <a:off x="1000461" y="1968649"/>
              <a:ext cx="785308" cy="7853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a:extLst>
                <a:ext uri="{FF2B5EF4-FFF2-40B4-BE49-F238E27FC236}">
                  <a16:creationId xmlns:a16="http://schemas.microsoft.com/office/drawing/2014/main" id="{8B99CAB8-FAF0-4AC9-881E-CD068AD71FD5}"/>
                </a:ext>
              </a:extLst>
            </p:cNvPr>
            <p:cNvSpPr/>
            <p:nvPr/>
          </p:nvSpPr>
          <p:spPr>
            <a:xfrm>
              <a:off x="1301674" y="2753957"/>
              <a:ext cx="172123" cy="785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a:extLst>
                <a:ext uri="{FF2B5EF4-FFF2-40B4-BE49-F238E27FC236}">
                  <a16:creationId xmlns:a16="http://schemas.microsoft.com/office/drawing/2014/main" id="{12ABB558-89A0-4F77-9DCB-6F98F2C0B899}"/>
                </a:ext>
              </a:extLst>
            </p:cNvPr>
            <p:cNvSpPr/>
            <p:nvPr/>
          </p:nvSpPr>
          <p:spPr>
            <a:xfrm rot="1460398">
              <a:off x="1151493" y="3407323"/>
              <a:ext cx="150607" cy="817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a:extLst>
                <a:ext uri="{FF2B5EF4-FFF2-40B4-BE49-F238E27FC236}">
                  <a16:creationId xmlns:a16="http://schemas.microsoft.com/office/drawing/2014/main" id="{06B65FB7-2F98-49C3-B486-B9F5E2E54051}"/>
                </a:ext>
              </a:extLst>
            </p:cNvPr>
            <p:cNvSpPr/>
            <p:nvPr/>
          </p:nvSpPr>
          <p:spPr>
            <a:xfrm>
              <a:off x="1301674" y="3391106"/>
              <a:ext cx="387275" cy="145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a:extLst>
                <a:ext uri="{FF2B5EF4-FFF2-40B4-BE49-F238E27FC236}">
                  <a16:creationId xmlns:a16="http://schemas.microsoft.com/office/drawing/2014/main" id="{5A9C1258-5F23-47DF-8693-E46E2F57C3CB}"/>
                </a:ext>
              </a:extLst>
            </p:cNvPr>
            <p:cNvSpPr/>
            <p:nvPr/>
          </p:nvSpPr>
          <p:spPr>
            <a:xfrm rot="20948331">
              <a:off x="1679042" y="3426189"/>
              <a:ext cx="172123" cy="785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a:extLst>
                <a:ext uri="{FF2B5EF4-FFF2-40B4-BE49-F238E27FC236}">
                  <a16:creationId xmlns:a16="http://schemas.microsoft.com/office/drawing/2014/main" id="{40437752-41A6-43E0-A121-6CE9BF5E340B}"/>
                </a:ext>
              </a:extLst>
            </p:cNvPr>
            <p:cNvSpPr/>
            <p:nvPr/>
          </p:nvSpPr>
          <p:spPr>
            <a:xfrm rot="19409908">
              <a:off x="720762" y="3022899"/>
              <a:ext cx="666973" cy="1961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a:extLst>
                <a:ext uri="{FF2B5EF4-FFF2-40B4-BE49-F238E27FC236}">
                  <a16:creationId xmlns:a16="http://schemas.microsoft.com/office/drawing/2014/main" id="{BCEF1743-6E74-42DC-AF68-61300316DFE1}"/>
                </a:ext>
              </a:extLst>
            </p:cNvPr>
            <p:cNvSpPr/>
            <p:nvPr/>
          </p:nvSpPr>
          <p:spPr>
            <a:xfrm>
              <a:off x="1463890" y="2946436"/>
              <a:ext cx="785308" cy="205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5" name="矩形 114">
            <a:extLst>
              <a:ext uri="{FF2B5EF4-FFF2-40B4-BE49-F238E27FC236}">
                <a16:creationId xmlns:a16="http://schemas.microsoft.com/office/drawing/2014/main" id="{6354E5E0-A93C-4B21-BDFF-5D712A36425A}"/>
              </a:ext>
            </a:extLst>
          </p:cNvPr>
          <p:cNvSpPr/>
          <p:nvPr/>
        </p:nvSpPr>
        <p:spPr>
          <a:xfrm rot="652398">
            <a:off x="6544492" y="3346853"/>
            <a:ext cx="2398105" cy="10269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0510A448-B733-4CE2-AB3A-3125DCAF8A26}"/>
              </a:ext>
            </a:extLst>
          </p:cNvPr>
          <p:cNvSpPr/>
          <p:nvPr/>
        </p:nvSpPr>
        <p:spPr>
          <a:xfrm>
            <a:off x="787488" y="794131"/>
            <a:ext cx="2262159" cy="923330"/>
          </a:xfrm>
          <a:prstGeom prst="rect">
            <a:avLst/>
          </a:prstGeom>
          <a:noFill/>
        </p:spPr>
        <p:txBody>
          <a:bodyPr wrap="none" lIns="91440" tIns="45720" rIns="91440" bIns="45720">
            <a:spAutoFit/>
          </a:bodyPr>
          <a:lstStyle/>
          <a:p>
            <a:pPr algn="ctr"/>
            <a:r>
              <a:rPr lang="zh-CN" altLang="en-US" sz="5400" dirty="0">
                <a:ln w="0"/>
                <a:effectLst>
                  <a:outerShdw blurRad="38100" dist="19050" dir="2700000" algn="tl" rotWithShape="0">
                    <a:schemeClr val="dk1">
                      <a:alpha val="40000"/>
                    </a:schemeClr>
                  </a:outerShdw>
                </a:effectLst>
              </a:rPr>
              <a:t>林时俊</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27" name="图片 26">
            <a:extLst>
              <a:ext uri="{FF2B5EF4-FFF2-40B4-BE49-F238E27FC236}">
                <a16:creationId xmlns:a16="http://schemas.microsoft.com/office/drawing/2014/main" id="{4635ABB0-1056-43DA-A281-4799446B7C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45007" y="0"/>
            <a:ext cx="3346270" cy="696117"/>
          </a:xfrm>
          <a:prstGeom prst="rect">
            <a:avLst/>
          </a:prstGeom>
        </p:spPr>
      </p:pic>
    </p:spTree>
    <p:extLst>
      <p:ext uri="{BB962C8B-B14F-4D97-AF65-F5344CB8AC3E}">
        <p14:creationId xmlns:p14="http://schemas.microsoft.com/office/powerpoint/2010/main" val="26466799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1000" fill="hold"/>
                                        <p:tgtEl>
                                          <p:spTgt spid="12"/>
                                        </p:tgtEl>
                                        <p:attrNameLst>
                                          <p:attrName>ppt_x</p:attrName>
                                        </p:attrNameLst>
                                      </p:cBhvr>
                                      <p:tavLst>
                                        <p:tav tm="0">
                                          <p:val>
                                            <p:strVal val="0-#ppt_w/2"/>
                                          </p:val>
                                        </p:tav>
                                        <p:tav tm="100000">
                                          <p:val>
                                            <p:strVal val="#ppt_x"/>
                                          </p:val>
                                        </p:tav>
                                      </p:tavLst>
                                    </p:anim>
                                    <p:anim calcmode="lin" valueType="num">
                                      <p:cBhvr additive="base">
                                        <p:cTn id="13" dur="1000" fill="hold"/>
                                        <p:tgtEl>
                                          <p:spTgt spid="12"/>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par>
                          <p:cTn id="18" fill="hold">
                            <p:stCondLst>
                              <p:cond delay="2000"/>
                            </p:stCondLst>
                            <p:childTnLst>
                              <p:par>
                                <p:cTn id="19" presetID="14" presetClass="entr" presetSubtype="10"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randombar(horizontal)">
                                      <p:cBhvr>
                                        <p:cTn id="21" dur="500"/>
                                        <p:tgtEl>
                                          <p:spTgt spid="14"/>
                                        </p:tgtEl>
                                      </p:cBhvr>
                                    </p:animEffect>
                                  </p:childTnLst>
                                </p:cTn>
                              </p:par>
                            </p:childTnLst>
                          </p:cTn>
                        </p:par>
                        <p:par>
                          <p:cTn id="22" fill="hold">
                            <p:stCondLst>
                              <p:cond delay="2500"/>
                            </p:stCondLst>
                            <p:childTnLst>
                              <p:par>
                                <p:cTn id="23" presetID="2" presetClass="entr" presetSubtype="3" fill="hold" nodeType="afterEffect">
                                  <p:stCondLst>
                                    <p:cond delay="0"/>
                                  </p:stCondLst>
                                  <p:childTnLst>
                                    <p:set>
                                      <p:cBhvr>
                                        <p:cTn id="24" dur="1" fill="hold">
                                          <p:stCondLst>
                                            <p:cond delay="0"/>
                                          </p:stCondLst>
                                        </p:cTn>
                                        <p:tgtEl>
                                          <p:spTgt spid="94"/>
                                        </p:tgtEl>
                                        <p:attrNameLst>
                                          <p:attrName>style.visibility</p:attrName>
                                        </p:attrNameLst>
                                      </p:cBhvr>
                                      <p:to>
                                        <p:strVal val="visible"/>
                                      </p:to>
                                    </p:set>
                                    <p:anim calcmode="lin" valueType="num">
                                      <p:cBhvr additive="base">
                                        <p:cTn id="25" dur="1000" fill="hold"/>
                                        <p:tgtEl>
                                          <p:spTgt spid="94"/>
                                        </p:tgtEl>
                                        <p:attrNameLst>
                                          <p:attrName>ppt_x</p:attrName>
                                        </p:attrNameLst>
                                      </p:cBhvr>
                                      <p:tavLst>
                                        <p:tav tm="0">
                                          <p:val>
                                            <p:strVal val="1+#ppt_w/2"/>
                                          </p:val>
                                        </p:tav>
                                        <p:tav tm="100000">
                                          <p:val>
                                            <p:strVal val="#ppt_x"/>
                                          </p:val>
                                        </p:tav>
                                      </p:tavLst>
                                    </p:anim>
                                    <p:anim calcmode="lin" valueType="num">
                                      <p:cBhvr additive="base">
                                        <p:cTn id="26" dur="1000" fill="hold"/>
                                        <p:tgtEl>
                                          <p:spTgt spid="94"/>
                                        </p:tgtEl>
                                        <p:attrNameLst>
                                          <p:attrName>ppt_y</p:attrName>
                                        </p:attrNameLst>
                                      </p:cBhvr>
                                      <p:tavLst>
                                        <p:tav tm="0">
                                          <p:val>
                                            <p:strVal val="0-#ppt_h/2"/>
                                          </p:val>
                                        </p:tav>
                                        <p:tav tm="100000">
                                          <p:val>
                                            <p:strVal val="#ppt_y"/>
                                          </p:val>
                                        </p:tav>
                                      </p:tavLst>
                                    </p:anim>
                                  </p:childTnLst>
                                </p:cTn>
                              </p:par>
                            </p:childTnLst>
                          </p:cTn>
                        </p:par>
                        <p:par>
                          <p:cTn id="27" fill="hold">
                            <p:stCondLst>
                              <p:cond delay="3500"/>
                            </p:stCondLst>
                            <p:childTnLst>
                              <p:par>
                                <p:cTn id="28" presetID="1" presetClass="exit" presetSubtype="0" fill="hold" nodeType="afterEffect">
                                  <p:stCondLst>
                                    <p:cond delay="0"/>
                                  </p:stCondLst>
                                  <p:childTnLst>
                                    <p:set>
                                      <p:cBhvr>
                                        <p:cTn id="29" dur="1" fill="hold">
                                          <p:stCondLst>
                                            <p:cond delay="0"/>
                                          </p:stCondLst>
                                        </p:cTn>
                                        <p:tgtEl>
                                          <p:spTgt spid="12"/>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13"/>
                                        </p:tgtEl>
                                        <p:attrNameLst>
                                          <p:attrName>style.visibility</p:attrName>
                                        </p:attrNameLst>
                                      </p:cBhvr>
                                      <p:to>
                                        <p:strVal val="hidden"/>
                                      </p:to>
                                    </p:se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15"/>
                                        </p:tgtEl>
                                        <p:attrNameLst>
                                          <p:attrName>style.visibility</p:attrName>
                                        </p:attrNameLst>
                                      </p:cBhvr>
                                      <p:to>
                                        <p:strVal val="visible"/>
                                      </p:to>
                                    </p:set>
                                    <p:animEffect transition="in" filter="fade">
                                      <p:cBhvr>
                                        <p:cTn id="35" dur="1000"/>
                                        <p:tgtEl>
                                          <p:spTgt spid="115"/>
                                        </p:tgtEl>
                                      </p:cBhvr>
                                    </p:animEffect>
                                  </p:childTnLst>
                                </p:cTn>
                              </p:par>
                              <p:par>
                                <p:cTn id="36" presetID="1" presetClass="exit" presetSubtype="0" fill="hold" grpId="1" nodeType="withEffect">
                                  <p:stCondLst>
                                    <p:cond delay="0"/>
                                  </p:stCondLst>
                                  <p:childTnLst>
                                    <p:set>
                                      <p:cBhvr>
                                        <p:cTn id="37" dur="1" fill="hold">
                                          <p:stCondLst>
                                            <p:cond delay="0"/>
                                          </p:stCondLst>
                                        </p:cTn>
                                        <p:tgtEl>
                                          <p:spTgt spid="115"/>
                                        </p:tgtEl>
                                        <p:attrNameLst>
                                          <p:attrName>style.visibility</p:attrName>
                                        </p:attrNameLst>
                                      </p:cBhvr>
                                      <p:to>
                                        <p:strVal val="hidden"/>
                                      </p:to>
                                    </p:set>
                                  </p:childTnLst>
                                </p:cTn>
                              </p:par>
                            </p:childTnLst>
                          </p:cTn>
                        </p:par>
                        <p:par>
                          <p:cTn id="38" fill="hold">
                            <p:stCondLst>
                              <p:cond delay="4500"/>
                            </p:stCondLst>
                            <p:childTnLst>
                              <p:par>
                                <p:cTn id="39" presetID="2" presetClass="entr" presetSubtype="8" fill="hold" nodeType="afterEffect">
                                  <p:stCondLst>
                                    <p:cond delay="0"/>
                                  </p:stCondLst>
                                  <p:childTnLst>
                                    <p:set>
                                      <p:cBhvr>
                                        <p:cTn id="40" dur="1" fill="hold">
                                          <p:stCondLst>
                                            <p:cond delay="0"/>
                                          </p:stCondLst>
                                        </p:cTn>
                                        <p:tgtEl>
                                          <p:spTgt spid="107"/>
                                        </p:tgtEl>
                                        <p:attrNameLst>
                                          <p:attrName>style.visibility</p:attrName>
                                        </p:attrNameLst>
                                      </p:cBhvr>
                                      <p:to>
                                        <p:strVal val="visible"/>
                                      </p:to>
                                    </p:set>
                                    <p:anim calcmode="lin" valueType="num">
                                      <p:cBhvr additive="base">
                                        <p:cTn id="41" dur="500" fill="hold"/>
                                        <p:tgtEl>
                                          <p:spTgt spid="107"/>
                                        </p:tgtEl>
                                        <p:attrNameLst>
                                          <p:attrName>ppt_x</p:attrName>
                                        </p:attrNameLst>
                                      </p:cBhvr>
                                      <p:tavLst>
                                        <p:tav tm="0">
                                          <p:val>
                                            <p:strVal val="0-#ppt_w/2"/>
                                          </p:val>
                                        </p:tav>
                                        <p:tav tm="100000">
                                          <p:val>
                                            <p:strVal val="#ppt_x"/>
                                          </p:val>
                                        </p:tav>
                                      </p:tavLst>
                                    </p:anim>
                                    <p:anim calcmode="lin" valueType="num">
                                      <p:cBhvr additive="base">
                                        <p:cTn id="42" dur="500" fill="hold"/>
                                        <p:tgtEl>
                                          <p:spTgt spid="107"/>
                                        </p:tgtEl>
                                        <p:attrNameLst>
                                          <p:attrName>ppt_y</p:attrName>
                                        </p:attrNameLst>
                                      </p:cBhvr>
                                      <p:tavLst>
                                        <p:tav tm="0">
                                          <p:val>
                                            <p:strVal val="#ppt_y"/>
                                          </p:val>
                                        </p:tav>
                                        <p:tav tm="100000">
                                          <p:val>
                                            <p:strVal val="#ppt_y"/>
                                          </p:val>
                                        </p:tav>
                                      </p:tavLst>
                                    </p:anim>
                                  </p:childTnLst>
                                </p:cTn>
                              </p:par>
                              <p:par>
                                <p:cTn id="43" presetID="2" presetClass="entr" presetSubtype="8" fill="hold" grpId="2" nodeType="withEffect">
                                  <p:stCondLst>
                                    <p:cond delay="0"/>
                                  </p:stCondLst>
                                  <p:childTnLst>
                                    <p:set>
                                      <p:cBhvr>
                                        <p:cTn id="44" dur="1" fill="hold">
                                          <p:stCondLst>
                                            <p:cond delay="0"/>
                                          </p:stCondLst>
                                        </p:cTn>
                                        <p:tgtEl>
                                          <p:spTgt spid="115"/>
                                        </p:tgtEl>
                                        <p:attrNameLst>
                                          <p:attrName>style.visibility</p:attrName>
                                        </p:attrNameLst>
                                      </p:cBhvr>
                                      <p:to>
                                        <p:strVal val="visible"/>
                                      </p:to>
                                    </p:set>
                                    <p:anim calcmode="lin" valueType="num">
                                      <p:cBhvr additive="base">
                                        <p:cTn id="45" dur="500" fill="hold"/>
                                        <p:tgtEl>
                                          <p:spTgt spid="115"/>
                                        </p:tgtEl>
                                        <p:attrNameLst>
                                          <p:attrName>ppt_x</p:attrName>
                                        </p:attrNameLst>
                                      </p:cBhvr>
                                      <p:tavLst>
                                        <p:tav tm="0">
                                          <p:val>
                                            <p:strVal val="0-#ppt_w/2"/>
                                          </p:val>
                                        </p:tav>
                                        <p:tav tm="100000">
                                          <p:val>
                                            <p:strVal val="#ppt_x"/>
                                          </p:val>
                                        </p:tav>
                                      </p:tavLst>
                                    </p:anim>
                                    <p:anim calcmode="lin" valueType="num">
                                      <p:cBhvr additive="base">
                                        <p:cTn id="46" dur="500" fill="hold"/>
                                        <p:tgtEl>
                                          <p:spTgt spid="1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animBg="1"/>
      <p:bldP spid="13" grpId="1" animBg="1"/>
      <p:bldP spid="14" grpId="0"/>
      <p:bldP spid="115" grpId="0" animBg="1"/>
      <p:bldP spid="115" grpId="1" animBg="1"/>
      <p:bldP spid="115"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4"/>
          <a:srcRect/>
          <a:stretch>
            <a:fillRect/>
          </a:stretch>
        </p:blipFill>
        <p:spPr bwMode="auto">
          <a:xfrm>
            <a:off x="6788075" y="1853320"/>
            <a:ext cx="4486584" cy="4610139"/>
          </a:xfrm>
          <a:prstGeom prst="rect">
            <a:avLst/>
          </a:prstGeom>
          <a:noFill/>
          <a:ln w="9525">
            <a:noFill/>
            <a:miter lim="800000"/>
            <a:headEnd/>
            <a:tailEnd/>
          </a:ln>
          <a:effectLst/>
        </p:spPr>
      </p:pic>
      <p:sp>
        <p:nvSpPr>
          <p:cNvPr id="3" name="矩形 2"/>
          <p:cNvSpPr/>
          <p:nvPr/>
        </p:nvSpPr>
        <p:spPr>
          <a:xfrm>
            <a:off x="1240173" y="973391"/>
            <a:ext cx="4179695" cy="923330"/>
          </a:xfrm>
          <a:prstGeom prst="rect">
            <a:avLst/>
          </a:prstGeom>
        </p:spPr>
        <p:style>
          <a:lnRef idx="2">
            <a:schemeClr val="accent1"/>
          </a:lnRef>
          <a:fillRef idx="1">
            <a:schemeClr val="lt1"/>
          </a:fillRef>
          <a:effectRef idx="0">
            <a:schemeClr val="accent1"/>
          </a:effectRef>
          <a:fontRef idx="minor">
            <a:schemeClr val="dk1"/>
          </a:fontRef>
        </p:style>
        <p:txBody>
          <a:bodyPr wrap="square" lIns="91440" tIns="45720" rIns="91440" bIns="45720">
            <a:spAutoFit/>
          </a:bodyPr>
          <a:lstStyle/>
          <a:p>
            <a:pPr algn="ctr"/>
            <a:r>
              <a:rPr lang="zh-CN" altLang="en-US" sz="5400" b="1" cap="all" spc="0" dirty="0">
                <a:ln w="9000" cmpd="sng">
                  <a:solidFill>
                    <a:schemeClr val="accent4">
                      <a:shade val="50000"/>
                      <a:satMod val="120000"/>
                    </a:schemeClr>
                  </a:solidFill>
                  <a:prstDash val="solid"/>
                </a:ln>
                <a:solidFill>
                  <a:schemeClr val="tx1">
                    <a:lumMod val="75000"/>
                    <a:lumOff val="25000"/>
                  </a:schemeClr>
                </a:solidFill>
                <a:effectLst>
                  <a:reflection blurRad="12700" stA="28000" endPos="45000" dist="1000" dir="5400000" sy="-100000" algn="bl" rotWithShape="0"/>
                </a:effectLst>
              </a:rPr>
              <a:t>水之介绍</a:t>
            </a:r>
          </a:p>
        </p:txBody>
      </p:sp>
      <p:pic>
        <p:nvPicPr>
          <p:cNvPr id="4" name="PA_图片 259"/>
          <p:cNvPicPr>
            <a:picLocks noChangeAspect="1"/>
          </p:cNvPicPr>
          <p:nvPr>
            <p:custDataLst>
              <p:tags r:id="rId1"/>
            </p:custDataLst>
          </p:nvPr>
        </p:nvPicPr>
        <p:blipFill>
          <a:blip r:embed="rId5" cstate="print">
            <a:biLevel thresh="75000"/>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1152" y="2916363"/>
            <a:ext cx="6278727" cy="3957393"/>
          </a:xfrm>
          <a:prstGeom prst="rect">
            <a:avLst/>
          </a:prstGeom>
        </p:spPr>
      </p:pic>
      <p:sp>
        <p:nvSpPr>
          <p:cNvPr id="15" name="TextBox 14"/>
          <p:cNvSpPr txBox="1"/>
          <p:nvPr/>
        </p:nvSpPr>
        <p:spPr>
          <a:xfrm>
            <a:off x="8962653" y="3431447"/>
            <a:ext cx="409312" cy="1015663"/>
          </a:xfrm>
          <a:prstGeom prst="rect">
            <a:avLst/>
          </a:prstGeom>
          <a:noFill/>
        </p:spPr>
        <p:txBody>
          <a:bodyPr wrap="square" rtlCol="0">
            <a:spAutoFit/>
          </a:bodyPr>
          <a:lstStyle/>
          <a:p>
            <a:r>
              <a:rPr lang="zh-CN" altLang="en-US" sz="2000" dirty="0"/>
              <a:t>肖泉水</a:t>
            </a:r>
          </a:p>
        </p:txBody>
      </p:sp>
      <p:sp>
        <p:nvSpPr>
          <p:cNvPr id="6" name="TextBox 5"/>
          <p:cNvSpPr txBox="1"/>
          <p:nvPr/>
        </p:nvSpPr>
        <p:spPr>
          <a:xfrm>
            <a:off x="7135240" y="2938232"/>
            <a:ext cx="2486345" cy="461665"/>
          </a:xfrm>
          <a:prstGeom prst="rect">
            <a:avLst/>
          </a:prstGeom>
          <a:noFill/>
        </p:spPr>
        <p:txBody>
          <a:bodyPr wrap="square" rtlCol="0">
            <a:spAutoFit/>
          </a:bodyPr>
          <a:lstStyle/>
          <a:p>
            <a:r>
              <a:rPr lang="zh-CN" altLang="en-US" sz="2400" dirty="0"/>
              <a:t>五行缺水</a:t>
            </a:r>
          </a:p>
        </p:txBody>
      </p:sp>
      <p:pic>
        <p:nvPicPr>
          <p:cNvPr id="12" name="图片 11">
            <a:extLst>
              <a:ext uri="{FF2B5EF4-FFF2-40B4-BE49-F238E27FC236}">
                <a16:creationId xmlns:a16="http://schemas.microsoft.com/office/drawing/2014/main" id="{2832BEE4-04F5-46A6-8D90-2337D4930A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45007" y="0"/>
            <a:ext cx="3346270" cy="6961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4"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 to="" calcmode="lin" valueType="num">
                                      <p:cBhvr>
                                        <p:cTn id="14" dur="1" fill="hold"/>
                                        <p:tgtEl>
                                          <p:spTgt spid="15"/>
                                        </p:tgtEl>
                                        <p:attrNameLst>
                                          <p:attrName/>
                                        </p:attrNameLst>
                                      </p:cBhvr>
                                    </p:anim>
                                  </p:childTnLst>
                                </p:cTn>
                              </p:par>
                            </p:childTnLst>
                          </p:cTn>
                        </p:par>
                      </p:childTnLst>
                    </p:cTn>
                  </p:par>
                  <p:par>
                    <p:cTn id="15" fill="hold">
                      <p:stCondLst>
                        <p:cond delay="indefinite"/>
                      </p:stCondLst>
                      <p:childTnLst>
                        <p:par>
                          <p:cTn id="16" fill="hold">
                            <p:stCondLst>
                              <p:cond delay="0"/>
                            </p:stCondLst>
                            <p:childTnLst>
                              <p:par>
                                <p:cTn id="17" presetID="24"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to="" calcmode="lin" valueType="num">
                                      <p:cBhvr>
                                        <p:cTn id="19" dur="1" fill="hold"/>
                                        <p:tgtEl>
                                          <p:spTgt spid="6"/>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921869" y="2006606"/>
            <a:ext cx="2031325" cy="1200329"/>
          </a:xfrm>
          <a:prstGeom prst="rect">
            <a:avLst/>
          </a:prstGeom>
          <a:noFill/>
        </p:spPr>
        <p:txBody>
          <a:bodyPr wrap="none" rtlCol="0">
            <a:spAutoFit/>
          </a:bodyPr>
          <a:lstStyle/>
          <a:p>
            <a:pPr algn="r"/>
            <a:r>
              <a:rPr kumimoji="1" lang="zh-CN" altLang="en-US" sz="7200" dirty="0">
                <a:solidFill>
                  <a:schemeClr val="tx1">
                    <a:lumMod val="75000"/>
                    <a:lumOff val="25000"/>
                  </a:schemeClr>
                </a:solidFill>
                <a:latin typeface="Arial"/>
                <a:ea typeface="微软雅黑"/>
                <a:cs typeface="DFPShaoNvW5-GB" charset="-122"/>
                <a:sym typeface="Arial"/>
              </a:rPr>
              <a:t>目录</a:t>
            </a:r>
          </a:p>
        </p:txBody>
      </p:sp>
      <p:sp>
        <p:nvSpPr>
          <p:cNvPr id="6" name="文本框 5"/>
          <p:cNvSpPr txBox="1"/>
          <p:nvPr/>
        </p:nvSpPr>
        <p:spPr>
          <a:xfrm>
            <a:off x="7658207" y="1803641"/>
            <a:ext cx="1634358" cy="523220"/>
          </a:xfrm>
          <a:prstGeom prst="rect">
            <a:avLst/>
          </a:prstGeom>
          <a:noFill/>
        </p:spPr>
        <p:txBody>
          <a:bodyPr wrap="none" rtlCol="0">
            <a:spAutoFit/>
          </a:bodyPr>
          <a:lstStyle/>
          <a:p>
            <a:r>
              <a:rPr kumimoji="1" lang="en-US" altLang="zh-CN" sz="2800" dirty="0">
                <a:solidFill>
                  <a:schemeClr val="tx2">
                    <a:lumMod val="75000"/>
                  </a:schemeClr>
                </a:solidFill>
                <a:latin typeface="Arial"/>
                <a:ea typeface="微软雅黑"/>
                <a:cs typeface="DFPShaoNvW5-GB" charset="-122"/>
                <a:sym typeface="Arial"/>
              </a:rPr>
              <a:t>ATM</a:t>
            </a:r>
            <a:r>
              <a:rPr kumimoji="1" lang="zh-CN" altLang="en-US" sz="2800" dirty="0">
                <a:solidFill>
                  <a:schemeClr val="tx2">
                    <a:lumMod val="75000"/>
                  </a:schemeClr>
                </a:solidFill>
                <a:latin typeface="Arial"/>
                <a:ea typeface="微软雅黑"/>
                <a:cs typeface="DFPShaoNvW5-GB" charset="-122"/>
                <a:sym typeface="Arial"/>
              </a:rPr>
              <a:t>背景</a:t>
            </a:r>
          </a:p>
        </p:txBody>
      </p:sp>
      <p:sp>
        <p:nvSpPr>
          <p:cNvPr id="7" name="文本框 6"/>
          <p:cNvSpPr txBox="1"/>
          <p:nvPr/>
        </p:nvSpPr>
        <p:spPr>
          <a:xfrm>
            <a:off x="2284649" y="1355250"/>
            <a:ext cx="2651687" cy="830997"/>
          </a:xfrm>
          <a:prstGeom prst="rect">
            <a:avLst/>
          </a:prstGeom>
          <a:noFill/>
        </p:spPr>
        <p:txBody>
          <a:bodyPr wrap="none" rtlCol="0">
            <a:spAutoFit/>
          </a:bodyPr>
          <a:lstStyle/>
          <a:p>
            <a:pPr algn="r"/>
            <a:r>
              <a:rPr kumimoji="1" lang="en-US" altLang="zh-CN" sz="4800" dirty="0">
                <a:solidFill>
                  <a:schemeClr val="tx1">
                    <a:lumMod val="75000"/>
                    <a:lumOff val="25000"/>
                  </a:schemeClr>
                </a:solidFill>
                <a:latin typeface="Arial"/>
                <a:ea typeface="微软雅黑"/>
                <a:cs typeface="DFPShaoNvW5-GB" charset="-122"/>
                <a:sym typeface="Arial"/>
              </a:rPr>
              <a:t>Contents</a:t>
            </a:r>
            <a:endParaRPr kumimoji="1" lang="zh-CN" altLang="en-US" sz="4800" dirty="0">
              <a:solidFill>
                <a:schemeClr val="tx1">
                  <a:lumMod val="75000"/>
                  <a:lumOff val="25000"/>
                </a:schemeClr>
              </a:solidFill>
              <a:latin typeface="Arial"/>
              <a:ea typeface="微软雅黑"/>
              <a:cs typeface="DFPShaoNvW5-GB" charset="-122"/>
              <a:sym typeface="Arial"/>
            </a:endParaRPr>
          </a:p>
        </p:txBody>
      </p:sp>
      <p:grpSp>
        <p:nvGrpSpPr>
          <p:cNvPr id="68" name="组 67"/>
          <p:cNvGrpSpPr/>
          <p:nvPr/>
        </p:nvGrpSpPr>
        <p:grpSpPr>
          <a:xfrm>
            <a:off x="6776735" y="1717949"/>
            <a:ext cx="714896" cy="842464"/>
            <a:chOff x="6528664" y="1618363"/>
            <a:chExt cx="714896" cy="842464"/>
          </a:xfrm>
        </p:grpSpPr>
        <p:sp>
          <p:nvSpPr>
            <p:cNvPr id="27" name="chenying0907 232"/>
            <p:cNvSpPr/>
            <p:nvPr/>
          </p:nvSpPr>
          <p:spPr>
            <a:xfrm>
              <a:off x="6528664" y="1618363"/>
              <a:ext cx="714896" cy="842464"/>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bg1">
                <a:lumMod val="95000"/>
              </a:schemeClr>
            </a:solidFill>
            <a:ln w="38100">
              <a:solidFill>
                <a:schemeClr val="tx1">
                  <a:lumMod val="75000"/>
                  <a:lumOff val="25000"/>
                </a:schemeClr>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sp>
          <p:nvSpPr>
            <p:cNvPr id="28" name="文本框 27"/>
            <p:cNvSpPr txBox="1"/>
            <p:nvPr/>
          </p:nvSpPr>
          <p:spPr>
            <a:xfrm>
              <a:off x="6722231" y="1808762"/>
              <a:ext cx="365806" cy="461665"/>
            </a:xfrm>
            <a:prstGeom prst="rect">
              <a:avLst/>
            </a:prstGeom>
            <a:noFill/>
          </p:spPr>
          <p:txBody>
            <a:bodyPr wrap="none" rtlCol="0">
              <a:spAutoFit/>
            </a:bodyPr>
            <a:lstStyle/>
            <a:p>
              <a:r>
                <a:rPr kumimoji="1" lang="en-US" altLang="zh-CN" sz="2400" dirty="0">
                  <a:latin typeface="Arial"/>
                  <a:ea typeface="微软雅黑"/>
                  <a:cs typeface="DFPShaoNvW5-GB" charset="-122"/>
                  <a:sym typeface="Arial"/>
                </a:rPr>
                <a:t>1</a:t>
              </a:r>
              <a:endParaRPr kumimoji="1" lang="zh-CN" altLang="en-US" sz="2400" dirty="0">
                <a:latin typeface="Arial"/>
                <a:ea typeface="微软雅黑"/>
                <a:cs typeface="DFPShaoNvW5-GB" charset="-122"/>
                <a:sym typeface="Arial"/>
              </a:endParaRPr>
            </a:p>
          </p:txBody>
        </p:sp>
      </p:grpSp>
      <p:sp>
        <p:nvSpPr>
          <p:cNvPr id="72" name="文本框 71"/>
          <p:cNvSpPr txBox="1"/>
          <p:nvPr/>
        </p:nvSpPr>
        <p:spPr>
          <a:xfrm>
            <a:off x="8202522" y="2906206"/>
            <a:ext cx="3775393" cy="523220"/>
          </a:xfrm>
          <a:prstGeom prst="rect">
            <a:avLst/>
          </a:prstGeom>
          <a:noFill/>
        </p:spPr>
        <p:txBody>
          <a:bodyPr wrap="none" rtlCol="0">
            <a:spAutoFit/>
          </a:bodyPr>
          <a:lstStyle/>
          <a:p>
            <a:r>
              <a:rPr kumimoji="1" lang="zh-CN" altLang="en-US" sz="2800" dirty="0">
                <a:solidFill>
                  <a:schemeClr val="tx2">
                    <a:lumMod val="75000"/>
                  </a:schemeClr>
                </a:solidFill>
                <a:cs typeface="DFPShaoNvW5-GB" charset="-122"/>
                <a:sym typeface="Arial"/>
              </a:rPr>
              <a:t>项目框架以及总体功能</a:t>
            </a:r>
          </a:p>
        </p:txBody>
      </p:sp>
      <p:grpSp>
        <p:nvGrpSpPr>
          <p:cNvPr id="73" name="组 72"/>
          <p:cNvGrpSpPr/>
          <p:nvPr/>
        </p:nvGrpSpPr>
        <p:grpSpPr>
          <a:xfrm>
            <a:off x="7321050" y="2817795"/>
            <a:ext cx="714896" cy="842464"/>
            <a:chOff x="6528664" y="1618363"/>
            <a:chExt cx="714896" cy="842464"/>
          </a:xfrm>
        </p:grpSpPr>
        <p:sp>
          <p:nvSpPr>
            <p:cNvPr id="74" name="chenying0907 232"/>
            <p:cNvSpPr/>
            <p:nvPr/>
          </p:nvSpPr>
          <p:spPr>
            <a:xfrm>
              <a:off x="6528664" y="1618363"/>
              <a:ext cx="714896" cy="842464"/>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bg1">
                <a:lumMod val="95000"/>
              </a:schemeClr>
            </a:solidFill>
            <a:ln w="38100">
              <a:solidFill>
                <a:schemeClr val="tx1">
                  <a:lumMod val="75000"/>
                  <a:lumOff val="25000"/>
                </a:schemeClr>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sp>
          <p:nvSpPr>
            <p:cNvPr id="75" name="文本框 74"/>
            <p:cNvSpPr txBox="1"/>
            <p:nvPr/>
          </p:nvSpPr>
          <p:spPr>
            <a:xfrm>
              <a:off x="6722231" y="1808762"/>
              <a:ext cx="365806" cy="461665"/>
            </a:xfrm>
            <a:prstGeom prst="rect">
              <a:avLst/>
            </a:prstGeom>
            <a:noFill/>
          </p:spPr>
          <p:txBody>
            <a:bodyPr wrap="none" rtlCol="0">
              <a:spAutoFit/>
            </a:bodyPr>
            <a:lstStyle/>
            <a:p>
              <a:r>
                <a:rPr kumimoji="1" lang="en-US" altLang="zh-CN" sz="2400">
                  <a:latin typeface="Arial"/>
                  <a:ea typeface="微软雅黑"/>
                  <a:cs typeface="DFPShaoNvW5-GB" charset="-122"/>
                  <a:sym typeface="Arial"/>
                </a:rPr>
                <a:t>2</a:t>
              </a:r>
              <a:endParaRPr kumimoji="1" lang="zh-CN" altLang="en-US" sz="2400">
                <a:latin typeface="Arial"/>
                <a:ea typeface="微软雅黑"/>
                <a:cs typeface="DFPShaoNvW5-GB" charset="-122"/>
                <a:sym typeface="Arial"/>
              </a:endParaRPr>
            </a:p>
          </p:txBody>
        </p:sp>
      </p:grpSp>
      <p:sp>
        <p:nvSpPr>
          <p:cNvPr id="76" name="文本框 75"/>
          <p:cNvSpPr txBox="1"/>
          <p:nvPr/>
        </p:nvSpPr>
        <p:spPr>
          <a:xfrm>
            <a:off x="7708184" y="4255597"/>
            <a:ext cx="2698175" cy="523220"/>
          </a:xfrm>
          <a:prstGeom prst="rect">
            <a:avLst/>
          </a:prstGeom>
          <a:noFill/>
        </p:spPr>
        <p:txBody>
          <a:bodyPr wrap="none" rtlCol="0">
            <a:spAutoFit/>
          </a:bodyPr>
          <a:lstStyle/>
          <a:p>
            <a:r>
              <a:rPr kumimoji="1" lang="zh-CN" altLang="en-US" sz="2800" dirty="0">
                <a:solidFill>
                  <a:schemeClr val="tx2">
                    <a:lumMod val="75000"/>
                  </a:schemeClr>
                </a:solidFill>
                <a:cs typeface="DFPShaoNvW5-GB" charset="-122"/>
                <a:sym typeface="Arial"/>
              </a:rPr>
              <a:t>详细功能及亮点</a:t>
            </a:r>
          </a:p>
        </p:txBody>
      </p:sp>
      <p:grpSp>
        <p:nvGrpSpPr>
          <p:cNvPr id="77" name="组 76"/>
          <p:cNvGrpSpPr/>
          <p:nvPr/>
        </p:nvGrpSpPr>
        <p:grpSpPr>
          <a:xfrm>
            <a:off x="6826712" y="4095976"/>
            <a:ext cx="714896" cy="842464"/>
            <a:chOff x="6528664" y="1618363"/>
            <a:chExt cx="714896" cy="842464"/>
          </a:xfrm>
        </p:grpSpPr>
        <p:sp>
          <p:nvSpPr>
            <p:cNvPr id="78" name="chenying0907 232"/>
            <p:cNvSpPr/>
            <p:nvPr/>
          </p:nvSpPr>
          <p:spPr>
            <a:xfrm>
              <a:off x="6528664" y="1618363"/>
              <a:ext cx="714896" cy="842464"/>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bg1">
                <a:lumMod val="95000"/>
              </a:schemeClr>
            </a:solidFill>
            <a:ln w="38100">
              <a:solidFill>
                <a:schemeClr val="tx1">
                  <a:lumMod val="75000"/>
                  <a:lumOff val="25000"/>
                </a:schemeClr>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sp>
          <p:nvSpPr>
            <p:cNvPr id="79" name="文本框 78"/>
            <p:cNvSpPr txBox="1"/>
            <p:nvPr/>
          </p:nvSpPr>
          <p:spPr>
            <a:xfrm>
              <a:off x="6722231" y="1808762"/>
              <a:ext cx="365806" cy="461665"/>
            </a:xfrm>
            <a:prstGeom prst="rect">
              <a:avLst/>
            </a:prstGeom>
            <a:noFill/>
          </p:spPr>
          <p:txBody>
            <a:bodyPr wrap="none" rtlCol="0">
              <a:spAutoFit/>
            </a:bodyPr>
            <a:lstStyle/>
            <a:p>
              <a:r>
                <a:rPr kumimoji="1" lang="en-US" altLang="zh-CN" sz="2400" dirty="0">
                  <a:latin typeface="Arial"/>
                  <a:ea typeface="微软雅黑"/>
                  <a:cs typeface="DFPShaoNvW5-GB" charset="-122"/>
                  <a:sym typeface="Arial"/>
                </a:rPr>
                <a:t>3</a:t>
              </a:r>
              <a:endParaRPr kumimoji="1" lang="zh-CN" altLang="en-US" sz="2400" dirty="0">
                <a:latin typeface="Arial"/>
                <a:ea typeface="微软雅黑"/>
                <a:cs typeface="DFPShaoNvW5-GB" charset="-122"/>
                <a:sym typeface="Arial"/>
              </a:endParaRPr>
            </a:p>
          </p:txBody>
        </p:sp>
      </p:grpSp>
      <p:sp>
        <p:nvSpPr>
          <p:cNvPr id="80" name="文本框 79"/>
          <p:cNvSpPr txBox="1"/>
          <p:nvPr/>
        </p:nvSpPr>
        <p:spPr>
          <a:xfrm>
            <a:off x="8396089" y="5384711"/>
            <a:ext cx="2339102" cy="523220"/>
          </a:xfrm>
          <a:prstGeom prst="rect">
            <a:avLst/>
          </a:prstGeom>
          <a:noFill/>
        </p:spPr>
        <p:txBody>
          <a:bodyPr wrap="none" rtlCol="0">
            <a:spAutoFit/>
          </a:bodyPr>
          <a:lstStyle/>
          <a:p>
            <a:r>
              <a:rPr kumimoji="1" lang="zh-CN" altLang="en-US" sz="2800" dirty="0">
                <a:solidFill>
                  <a:schemeClr val="tx2">
                    <a:lumMod val="75000"/>
                  </a:schemeClr>
                </a:solidFill>
                <a:cs typeface="DFPShaoNvW5-GB" charset="-122"/>
                <a:sym typeface="Arial"/>
              </a:rPr>
              <a:t>项目心得分享</a:t>
            </a:r>
          </a:p>
        </p:txBody>
      </p:sp>
      <p:grpSp>
        <p:nvGrpSpPr>
          <p:cNvPr id="81" name="组 80"/>
          <p:cNvGrpSpPr/>
          <p:nvPr/>
        </p:nvGrpSpPr>
        <p:grpSpPr>
          <a:xfrm>
            <a:off x="7514617" y="5299019"/>
            <a:ext cx="714896" cy="842464"/>
            <a:chOff x="6528664" y="1618363"/>
            <a:chExt cx="714896" cy="842464"/>
          </a:xfrm>
        </p:grpSpPr>
        <p:sp>
          <p:nvSpPr>
            <p:cNvPr id="82" name="chenying0907 232"/>
            <p:cNvSpPr/>
            <p:nvPr/>
          </p:nvSpPr>
          <p:spPr>
            <a:xfrm>
              <a:off x="6528664" y="1618363"/>
              <a:ext cx="714896" cy="842464"/>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bg1">
                <a:lumMod val="95000"/>
              </a:schemeClr>
            </a:solidFill>
            <a:ln w="38100">
              <a:solidFill>
                <a:schemeClr val="tx1">
                  <a:lumMod val="75000"/>
                  <a:lumOff val="25000"/>
                </a:schemeClr>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sp>
          <p:nvSpPr>
            <p:cNvPr id="83" name="文本框 82"/>
            <p:cNvSpPr txBox="1"/>
            <p:nvPr/>
          </p:nvSpPr>
          <p:spPr>
            <a:xfrm>
              <a:off x="6722231" y="1808762"/>
              <a:ext cx="365806" cy="461665"/>
            </a:xfrm>
            <a:prstGeom prst="rect">
              <a:avLst/>
            </a:prstGeom>
            <a:noFill/>
          </p:spPr>
          <p:txBody>
            <a:bodyPr wrap="none" rtlCol="0">
              <a:spAutoFit/>
            </a:bodyPr>
            <a:lstStyle/>
            <a:p>
              <a:r>
                <a:rPr kumimoji="1" lang="en-US" altLang="zh-CN" sz="2400" dirty="0">
                  <a:latin typeface="Arial"/>
                  <a:ea typeface="微软雅黑"/>
                  <a:cs typeface="DFPShaoNvW5-GB" charset="-122"/>
                  <a:sym typeface="Arial"/>
                </a:rPr>
                <a:t>4</a:t>
              </a:r>
              <a:endParaRPr kumimoji="1" lang="zh-CN" altLang="en-US" sz="2400" dirty="0">
                <a:latin typeface="Arial"/>
                <a:ea typeface="微软雅黑"/>
                <a:cs typeface="DFPShaoNvW5-GB" charset="-122"/>
                <a:sym typeface="Arial"/>
              </a:endParaRPr>
            </a:p>
          </p:txBody>
        </p:sp>
      </p:grpSp>
      <p:pic>
        <p:nvPicPr>
          <p:cNvPr id="113" name="PA_图片 259"/>
          <p:cNvPicPr>
            <a:picLocks noChangeAspect="1"/>
          </p:cNvPicPr>
          <p:nvPr>
            <p:custDataLst>
              <p:tags r:id="rId1"/>
            </p:custDataLst>
          </p:nvPr>
        </p:nvPicPr>
        <p:blipFill>
          <a:blip r:embed="rId4" cstate="print">
            <a:biLevel thresh="75000"/>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1152" y="2889730"/>
            <a:ext cx="6278727" cy="3957393"/>
          </a:xfrm>
          <a:prstGeom prst="rect">
            <a:avLst/>
          </a:prstGeom>
        </p:spPr>
      </p:pic>
      <p:pic>
        <p:nvPicPr>
          <p:cNvPr id="21" name="图片 20">
            <a:extLst>
              <a:ext uri="{FF2B5EF4-FFF2-40B4-BE49-F238E27FC236}">
                <a16:creationId xmlns:a16="http://schemas.microsoft.com/office/drawing/2014/main" id="{EBCE8206-33DE-499F-A5DC-0F58F0270B1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45007" y="21516"/>
            <a:ext cx="3346270" cy="696117"/>
          </a:xfrm>
          <a:prstGeom prst="rect">
            <a:avLst/>
          </a:prstGeom>
        </p:spPr>
      </p:pic>
    </p:spTree>
    <p:extLst>
      <p:ext uri="{BB962C8B-B14F-4D97-AF65-F5344CB8AC3E}">
        <p14:creationId xmlns:p14="http://schemas.microsoft.com/office/powerpoint/2010/main" val="343404271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1000"/>
                                        <p:tgtEl>
                                          <p:spTgt spid="113"/>
                                        </p:tgtEl>
                                      </p:cBhvr>
                                    </p:animEffect>
                                    <p:anim calcmode="lin" valueType="num">
                                      <p:cBhvr>
                                        <p:cTn id="8" dur="1000" fill="hold"/>
                                        <p:tgtEl>
                                          <p:spTgt spid="113"/>
                                        </p:tgtEl>
                                        <p:attrNameLst>
                                          <p:attrName>ppt_x</p:attrName>
                                        </p:attrNameLst>
                                      </p:cBhvr>
                                      <p:tavLst>
                                        <p:tav tm="0">
                                          <p:val>
                                            <p:strVal val="#ppt_x"/>
                                          </p:val>
                                        </p:tav>
                                        <p:tav tm="100000">
                                          <p:val>
                                            <p:strVal val="#ppt_x"/>
                                          </p:val>
                                        </p:tav>
                                      </p:tavLst>
                                    </p:anim>
                                    <p:anim calcmode="lin" valueType="num">
                                      <p:cBhvr>
                                        <p:cTn id="9" dur="1000" fill="hold"/>
                                        <p:tgtEl>
                                          <p:spTgt spid="1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500"/>
                                        <p:tgtEl>
                                          <p:spTgt spid="68"/>
                                        </p:tgtEl>
                                      </p:cBhvr>
                                    </p:animEffect>
                                  </p:childTnLst>
                                </p:cTn>
                              </p:par>
                              <p:par>
                                <p:cTn id="21" presetID="32" presetClass="emph" presetSubtype="0" fill="hold" nodeType="withEffect">
                                  <p:stCondLst>
                                    <p:cond delay="0"/>
                                  </p:stCondLst>
                                  <p:childTnLst>
                                    <p:animRot by="120000">
                                      <p:cBhvr>
                                        <p:cTn id="22" dur="100" fill="hold">
                                          <p:stCondLst>
                                            <p:cond delay="0"/>
                                          </p:stCondLst>
                                        </p:cTn>
                                        <p:tgtEl>
                                          <p:spTgt spid="68"/>
                                        </p:tgtEl>
                                        <p:attrNameLst>
                                          <p:attrName>r</p:attrName>
                                        </p:attrNameLst>
                                      </p:cBhvr>
                                    </p:animRot>
                                    <p:animRot by="-240000">
                                      <p:cBhvr>
                                        <p:cTn id="23" dur="200" fill="hold">
                                          <p:stCondLst>
                                            <p:cond delay="200"/>
                                          </p:stCondLst>
                                        </p:cTn>
                                        <p:tgtEl>
                                          <p:spTgt spid="68"/>
                                        </p:tgtEl>
                                        <p:attrNameLst>
                                          <p:attrName>r</p:attrName>
                                        </p:attrNameLst>
                                      </p:cBhvr>
                                    </p:animRot>
                                    <p:animRot by="240000">
                                      <p:cBhvr>
                                        <p:cTn id="24" dur="200" fill="hold">
                                          <p:stCondLst>
                                            <p:cond delay="400"/>
                                          </p:stCondLst>
                                        </p:cTn>
                                        <p:tgtEl>
                                          <p:spTgt spid="68"/>
                                        </p:tgtEl>
                                        <p:attrNameLst>
                                          <p:attrName>r</p:attrName>
                                        </p:attrNameLst>
                                      </p:cBhvr>
                                    </p:animRot>
                                    <p:animRot by="-240000">
                                      <p:cBhvr>
                                        <p:cTn id="25" dur="200" fill="hold">
                                          <p:stCondLst>
                                            <p:cond delay="600"/>
                                          </p:stCondLst>
                                        </p:cTn>
                                        <p:tgtEl>
                                          <p:spTgt spid="68"/>
                                        </p:tgtEl>
                                        <p:attrNameLst>
                                          <p:attrName>r</p:attrName>
                                        </p:attrNameLst>
                                      </p:cBhvr>
                                    </p:animRot>
                                    <p:animRot by="120000">
                                      <p:cBhvr>
                                        <p:cTn id="26" dur="200" fill="hold">
                                          <p:stCondLst>
                                            <p:cond delay="800"/>
                                          </p:stCondLst>
                                        </p:cTn>
                                        <p:tgtEl>
                                          <p:spTgt spid="68"/>
                                        </p:tgtEl>
                                        <p:attrNameLst>
                                          <p:attrName>r</p:attrName>
                                        </p:attrNameLst>
                                      </p:cBhvr>
                                    </p:animRot>
                                  </p:childTnLst>
                                </p:cTn>
                              </p:par>
                              <p:par>
                                <p:cTn id="27" presetID="22" presetClass="entr" presetSubtype="8"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left)">
                                      <p:cBhvr>
                                        <p:cTn id="29" dur="500"/>
                                        <p:tgtEl>
                                          <p:spTgt spid="6"/>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73"/>
                                        </p:tgtEl>
                                        <p:attrNameLst>
                                          <p:attrName>style.visibility</p:attrName>
                                        </p:attrNameLst>
                                      </p:cBhvr>
                                      <p:to>
                                        <p:strVal val="visible"/>
                                      </p:to>
                                    </p:set>
                                    <p:animEffect transition="in" filter="fade">
                                      <p:cBhvr>
                                        <p:cTn id="33" dur="500"/>
                                        <p:tgtEl>
                                          <p:spTgt spid="73"/>
                                        </p:tgtEl>
                                      </p:cBhvr>
                                    </p:animEffect>
                                  </p:childTnLst>
                                </p:cTn>
                              </p:par>
                              <p:par>
                                <p:cTn id="34" presetID="32" presetClass="emph" presetSubtype="0" fill="hold" nodeType="withEffect">
                                  <p:stCondLst>
                                    <p:cond delay="0"/>
                                  </p:stCondLst>
                                  <p:childTnLst>
                                    <p:animRot by="120000">
                                      <p:cBhvr>
                                        <p:cTn id="35" dur="100" fill="hold">
                                          <p:stCondLst>
                                            <p:cond delay="0"/>
                                          </p:stCondLst>
                                        </p:cTn>
                                        <p:tgtEl>
                                          <p:spTgt spid="73"/>
                                        </p:tgtEl>
                                        <p:attrNameLst>
                                          <p:attrName>r</p:attrName>
                                        </p:attrNameLst>
                                      </p:cBhvr>
                                    </p:animRot>
                                    <p:animRot by="-240000">
                                      <p:cBhvr>
                                        <p:cTn id="36" dur="200" fill="hold">
                                          <p:stCondLst>
                                            <p:cond delay="200"/>
                                          </p:stCondLst>
                                        </p:cTn>
                                        <p:tgtEl>
                                          <p:spTgt spid="73"/>
                                        </p:tgtEl>
                                        <p:attrNameLst>
                                          <p:attrName>r</p:attrName>
                                        </p:attrNameLst>
                                      </p:cBhvr>
                                    </p:animRot>
                                    <p:animRot by="240000">
                                      <p:cBhvr>
                                        <p:cTn id="37" dur="200" fill="hold">
                                          <p:stCondLst>
                                            <p:cond delay="400"/>
                                          </p:stCondLst>
                                        </p:cTn>
                                        <p:tgtEl>
                                          <p:spTgt spid="73"/>
                                        </p:tgtEl>
                                        <p:attrNameLst>
                                          <p:attrName>r</p:attrName>
                                        </p:attrNameLst>
                                      </p:cBhvr>
                                    </p:animRot>
                                    <p:animRot by="-240000">
                                      <p:cBhvr>
                                        <p:cTn id="38" dur="200" fill="hold">
                                          <p:stCondLst>
                                            <p:cond delay="600"/>
                                          </p:stCondLst>
                                        </p:cTn>
                                        <p:tgtEl>
                                          <p:spTgt spid="73"/>
                                        </p:tgtEl>
                                        <p:attrNameLst>
                                          <p:attrName>r</p:attrName>
                                        </p:attrNameLst>
                                      </p:cBhvr>
                                    </p:animRot>
                                    <p:animRot by="120000">
                                      <p:cBhvr>
                                        <p:cTn id="39" dur="200" fill="hold">
                                          <p:stCondLst>
                                            <p:cond delay="800"/>
                                          </p:stCondLst>
                                        </p:cTn>
                                        <p:tgtEl>
                                          <p:spTgt spid="73"/>
                                        </p:tgtEl>
                                        <p:attrNameLst>
                                          <p:attrName>r</p:attrName>
                                        </p:attrNameLst>
                                      </p:cBhvr>
                                    </p:animRot>
                                  </p:childTnLst>
                                </p:cTn>
                              </p:par>
                              <p:par>
                                <p:cTn id="40" presetID="22" presetClass="entr" presetSubtype="8" fill="hold" grpId="0" nodeType="withEffect">
                                  <p:stCondLst>
                                    <p:cond delay="0"/>
                                  </p:stCondLst>
                                  <p:childTnLst>
                                    <p:set>
                                      <p:cBhvr>
                                        <p:cTn id="41" dur="1" fill="hold">
                                          <p:stCondLst>
                                            <p:cond delay="0"/>
                                          </p:stCondLst>
                                        </p:cTn>
                                        <p:tgtEl>
                                          <p:spTgt spid="72"/>
                                        </p:tgtEl>
                                        <p:attrNameLst>
                                          <p:attrName>style.visibility</p:attrName>
                                        </p:attrNameLst>
                                      </p:cBhvr>
                                      <p:to>
                                        <p:strVal val="visible"/>
                                      </p:to>
                                    </p:set>
                                    <p:animEffect transition="in" filter="wipe(left)">
                                      <p:cBhvr>
                                        <p:cTn id="42" dur="500"/>
                                        <p:tgtEl>
                                          <p:spTgt spid="72"/>
                                        </p:tgtEl>
                                      </p:cBhvr>
                                    </p:animEffect>
                                  </p:childTnLst>
                                </p:cTn>
                              </p:par>
                            </p:childTnLst>
                          </p:cTn>
                        </p:par>
                        <p:par>
                          <p:cTn id="43" fill="hold">
                            <p:stCondLst>
                              <p:cond delay="3500"/>
                            </p:stCondLst>
                            <p:childTnLst>
                              <p:par>
                                <p:cTn id="44" presetID="10" presetClass="entr" presetSubtype="0" fill="hold" nodeType="afterEffect">
                                  <p:stCondLst>
                                    <p:cond delay="0"/>
                                  </p:stCondLst>
                                  <p:childTnLst>
                                    <p:set>
                                      <p:cBhvr>
                                        <p:cTn id="45" dur="1" fill="hold">
                                          <p:stCondLst>
                                            <p:cond delay="0"/>
                                          </p:stCondLst>
                                        </p:cTn>
                                        <p:tgtEl>
                                          <p:spTgt spid="77"/>
                                        </p:tgtEl>
                                        <p:attrNameLst>
                                          <p:attrName>style.visibility</p:attrName>
                                        </p:attrNameLst>
                                      </p:cBhvr>
                                      <p:to>
                                        <p:strVal val="visible"/>
                                      </p:to>
                                    </p:set>
                                    <p:animEffect transition="in" filter="fade">
                                      <p:cBhvr>
                                        <p:cTn id="46" dur="500"/>
                                        <p:tgtEl>
                                          <p:spTgt spid="77"/>
                                        </p:tgtEl>
                                      </p:cBhvr>
                                    </p:animEffect>
                                  </p:childTnLst>
                                </p:cTn>
                              </p:par>
                              <p:par>
                                <p:cTn id="47" presetID="32" presetClass="emph" presetSubtype="0" fill="hold" nodeType="withEffect">
                                  <p:stCondLst>
                                    <p:cond delay="0"/>
                                  </p:stCondLst>
                                  <p:childTnLst>
                                    <p:animRot by="120000">
                                      <p:cBhvr>
                                        <p:cTn id="48" dur="100" fill="hold">
                                          <p:stCondLst>
                                            <p:cond delay="0"/>
                                          </p:stCondLst>
                                        </p:cTn>
                                        <p:tgtEl>
                                          <p:spTgt spid="77"/>
                                        </p:tgtEl>
                                        <p:attrNameLst>
                                          <p:attrName>r</p:attrName>
                                        </p:attrNameLst>
                                      </p:cBhvr>
                                    </p:animRot>
                                    <p:animRot by="-240000">
                                      <p:cBhvr>
                                        <p:cTn id="49" dur="200" fill="hold">
                                          <p:stCondLst>
                                            <p:cond delay="200"/>
                                          </p:stCondLst>
                                        </p:cTn>
                                        <p:tgtEl>
                                          <p:spTgt spid="77"/>
                                        </p:tgtEl>
                                        <p:attrNameLst>
                                          <p:attrName>r</p:attrName>
                                        </p:attrNameLst>
                                      </p:cBhvr>
                                    </p:animRot>
                                    <p:animRot by="240000">
                                      <p:cBhvr>
                                        <p:cTn id="50" dur="200" fill="hold">
                                          <p:stCondLst>
                                            <p:cond delay="400"/>
                                          </p:stCondLst>
                                        </p:cTn>
                                        <p:tgtEl>
                                          <p:spTgt spid="77"/>
                                        </p:tgtEl>
                                        <p:attrNameLst>
                                          <p:attrName>r</p:attrName>
                                        </p:attrNameLst>
                                      </p:cBhvr>
                                    </p:animRot>
                                    <p:animRot by="-240000">
                                      <p:cBhvr>
                                        <p:cTn id="51" dur="200" fill="hold">
                                          <p:stCondLst>
                                            <p:cond delay="600"/>
                                          </p:stCondLst>
                                        </p:cTn>
                                        <p:tgtEl>
                                          <p:spTgt spid="77"/>
                                        </p:tgtEl>
                                        <p:attrNameLst>
                                          <p:attrName>r</p:attrName>
                                        </p:attrNameLst>
                                      </p:cBhvr>
                                    </p:animRot>
                                    <p:animRot by="120000">
                                      <p:cBhvr>
                                        <p:cTn id="52" dur="200" fill="hold">
                                          <p:stCondLst>
                                            <p:cond delay="800"/>
                                          </p:stCondLst>
                                        </p:cTn>
                                        <p:tgtEl>
                                          <p:spTgt spid="77"/>
                                        </p:tgtEl>
                                        <p:attrNameLst>
                                          <p:attrName>r</p:attrName>
                                        </p:attrNameLst>
                                      </p:cBhvr>
                                    </p:animRot>
                                  </p:childTnLst>
                                </p:cTn>
                              </p:par>
                              <p:par>
                                <p:cTn id="53" presetID="22" presetClass="entr" presetSubtype="8" fill="hold" grpId="0" nodeType="with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wipe(left)">
                                      <p:cBhvr>
                                        <p:cTn id="55" dur="500"/>
                                        <p:tgtEl>
                                          <p:spTgt spid="76"/>
                                        </p:tgtEl>
                                      </p:cBhvr>
                                    </p:animEffect>
                                  </p:childTnLst>
                                </p:cTn>
                              </p:par>
                            </p:childTnLst>
                          </p:cTn>
                        </p:par>
                        <p:par>
                          <p:cTn id="56" fill="hold">
                            <p:stCondLst>
                              <p:cond delay="4500"/>
                            </p:stCondLst>
                            <p:childTnLst>
                              <p:par>
                                <p:cTn id="57" presetID="10" presetClass="entr" presetSubtype="0" fill="hold" nodeType="afterEffect">
                                  <p:stCondLst>
                                    <p:cond delay="0"/>
                                  </p:stCondLst>
                                  <p:childTnLst>
                                    <p:set>
                                      <p:cBhvr>
                                        <p:cTn id="58" dur="1" fill="hold">
                                          <p:stCondLst>
                                            <p:cond delay="0"/>
                                          </p:stCondLst>
                                        </p:cTn>
                                        <p:tgtEl>
                                          <p:spTgt spid="81"/>
                                        </p:tgtEl>
                                        <p:attrNameLst>
                                          <p:attrName>style.visibility</p:attrName>
                                        </p:attrNameLst>
                                      </p:cBhvr>
                                      <p:to>
                                        <p:strVal val="visible"/>
                                      </p:to>
                                    </p:set>
                                    <p:animEffect transition="in" filter="fade">
                                      <p:cBhvr>
                                        <p:cTn id="59" dur="500"/>
                                        <p:tgtEl>
                                          <p:spTgt spid="81"/>
                                        </p:tgtEl>
                                      </p:cBhvr>
                                    </p:animEffect>
                                  </p:childTnLst>
                                </p:cTn>
                              </p:par>
                              <p:par>
                                <p:cTn id="60" presetID="32" presetClass="emph" presetSubtype="0" fill="hold" nodeType="withEffect">
                                  <p:stCondLst>
                                    <p:cond delay="0"/>
                                  </p:stCondLst>
                                  <p:childTnLst>
                                    <p:animRot by="120000">
                                      <p:cBhvr>
                                        <p:cTn id="61" dur="100" fill="hold">
                                          <p:stCondLst>
                                            <p:cond delay="0"/>
                                          </p:stCondLst>
                                        </p:cTn>
                                        <p:tgtEl>
                                          <p:spTgt spid="81"/>
                                        </p:tgtEl>
                                        <p:attrNameLst>
                                          <p:attrName>r</p:attrName>
                                        </p:attrNameLst>
                                      </p:cBhvr>
                                    </p:animRot>
                                    <p:animRot by="-240000">
                                      <p:cBhvr>
                                        <p:cTn id="62" dur="200" fill="hold">
                                          <p:stCondLst>
                                            <p:cond delay="200"/>
                                          </p:stCondLst>
                                        </p:cTn>
                                        <p:tgtEl>
                                          <p:spTgt spid="81"/>
                                        </p:tgtEl>
                                        <p:attrNameLst>
                                          <p:attrName>r</p:attrName>
                                        </p:attrNameLst>
                                      </p:cBhvr>
                                    </p:animRot>
                                    <p:animRot by="240000">
                                      <p:cBhvr>
                                        <p:cTn id="63" dur="200" fill="hold">
                                          <p:stCondLst>
                                            <p:cond delay="400"/>
                                          </p:stCondLst>
                                        </p:cTn>
                                        <p:tgtEl>
                                          <p:spTgt spid="81"/>
                                        </p:tgtEl>
                                        <p:attrNameLst>
                                          <p:attrName>r</p:attrName>
                                        </p:attrNameLst>
                                      </p:cBhvr>
                                    </p:animRot>
                                    <p:animRot by="-240000">
                                      <p:cBhvr>
                                        <p:cTn id="64" dur="200" fill="hold">
                                          <p:stCondLst>
                                            <p:cond delay="600"/>
                                          </p:stCondLst>
                                        </p:cTn>
                                        <p:tgtEl>
                                          <p:spTgt spid="81"/>
                                        </p:tgtEl>
                                        <p:attrNameLst>
                                          <p:attrName>r</p:attrName>
                                        </p:attrNameLst>
                                      </p:cBhvr>
                                    </p:animRot>
                                    <p:animRot by="120000">
                                      <p:cBhvr>
                                        <p:cTn id="65" dur="200" fill="hold">
                                          <p:stCondLst>
                                            <p:cond delay="800"/>
                                          </p:stCondLst>
                                        </p:cTn>
                                        <p:tgtEl>
                                          <p:spTgt spid="81"/>
                                        </p:tgtEl>
                                        <p:attrNameLst>
                                          <p:attrName>r</p:attrName>
                                        </p:attrNameLst>
                                      </p:cBhvr>
                                    </p:animRot>
                                  </p:childTnLst>
                                </p:cTn>
                              </p:par>
                              <p:par>
                                <p:cTn id="66" presetID="22" presetClass="entr" presetSubtype="8" fill="hold" grpId="0" nodeType="withEffect">
                                  <p:stCondLst>
                                    <p:cond delay="0"/>
                                  </p:stCondLst>
                                  <p:childTnLst>
                                    <p:set>
                                      <p:cBhvr>
                                        <p:cTn id="67" dur="1" fill="hold">
                                          <p:stCondLst>
                                            <p:cond delay="0"/>
                                          </p:stCondLst>
                                        </p:cTn>
                                        <p:tgtEl>
                                          <p:spTgt spid="80"/>
                                        </p:tgtEl>
                                        <p:attrNameLst>
                                          <p:attrName>style.visibility</p:attrName>
                                        </p:attrNameLst>
                                      </p:cBhvr>
                                      <p:to>
                                        <p:strVal val="visible"/>
                                      </p:to>
                                    </p:set>
                                    <p:animEffect transition="in" filter="wipe(left)">
                                      <p:cBhvr>
                                        <p:cTn id="68"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72" grpId="0"/>
      <p:bldP spid="76" grpId="0"/>
      <p:bldP spid="8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PA_任意多边形 5"/>
          <p:cNvSpPr>
            <a:spLocks noEditPoints="1" noChangeArrowheads="1"/>
          </p:cNvSpPr>
          <p:nvPr>
            <p:custDataLst>
              <p:tags r:id="rId1"/>
            </p:custDataLst>
          </p:nvPr>
        </p:nvSpPr>
        <p:spPr bwMode="auto">
          <a:xfrm>
            <a:off x="3734536" y="1677440"/>
            <a:ext cx="4337233" cy="2102713"/>
          </a:xfrm>
          <a:custGeom>
            <a:avLst/>
            <a:gdLst>
              <a:gd name="T0" fmla="*/ 342 w 2787"/>
              <a:gd name="T1" fmla="*/ 280 h 1349"/>
              <a:gd name="T2" fmla="*/ 170 w 2787"/>
              <a:gd name="T3" fmla="*/ 344 h 1349"/>
              <a:gd name="T4" fmla="*/ 143 w 2787"/>
              <a:gd name="T5" fmla="*/ 698 h 1349"/>
              <a:gd name="T6" fmla="*/ 214 w 2787"/>
              <a:gd name="T7" fmla="*/ 912 h 1349"/>
              <a:gd name="T8" fmla="*/ 230 w 2787"/>
              <a:gd name="T9" fmla="*/ 1199 h 1349"/>
              <a:gd name="T10" fmla="*/ 506 w 2787"/>
              <a:gd name="T11" fmla="*/ 1115 h 1349"/>
              <a:gd name="T12" fmla="*/ 727 w 2787"/>
              <a:gd name="T13" fmla="*/ 1124 h 1349"/>
              <a:gd name="T14" fmla="*/ 944 w 2787"/>
              <a:gd name="T15" fmla="*/ 1141 h 1349"/>
              <a:gd name="T16" fmla="*/ 1129 w 2787"/>
              <a:gd name="T17" fmla="*/ 1226 h 1349"/>
              <a:gd name="T18" fmla="*/ 1335 w 2787"/>
              <a:gd name="T19" fmla="*/ 1185 h 1349"/>
              <a:gd name="T20" fmla="*/ 1521 w 2787"/>
              <a:gd name="T21" fmla="*/ 1247 h 1349"/>
              <a:gd name="T22" fmla="*/ 1690 w 2787"/>
              <a:gd name="T23" fmla="*/ 1203 h 1349"/>
              <a:gd name="T24" fmla="*/ 1912 w 2787"/>
              <a:gd name="T25" fmla="*/ 1176 h 1349"/>
              <a:gd name="T26" fmla="*/ 2077 w 2787"/>
              <a:gd name="T27" fmla="*/ 1212 h 1349"/>
              <a:gd name="T28" fmla="*/ 2177 w 2787"/>
              <a:gd name="T29" fmla="*/ 1253 h 1349"/>
              <a:gd name="T30" fmla="*/ 2397 w 2787"/>
              <a:gd name="T31" fmla="*/ 1269 h 1349"/>
              <a:gd name="T32" fmla="*/ 2570 w 2787"/>
              <a:gd name="T33" fmla="*/ 1313 h 1349"/>
              <a:gd name="T34" fmla="*/ 2721 w 2787"/>
              <a:gd name="T35" fmla="*/ 1127 h 1349"/>
              <a:gd name="T36" fmla="*/ 2731 w 2787"/>
              <a:gd name="T37" fmla="*/ 940 h 1349"/>
              <a:gd name="T38" fmla="*/ 2713 w 2787"/>
              <a:gd name="T39" fmla="*/ 775 h 1349"/>
              <a:gd name="T40" fmla="*/ 2754 w 2787"/>
              <a:gd name="T41" fmla="*/ 619 h 1349"/>
              <a:gd name="T42" fmla="*/ 2679 w 2787"/>
              <a:gd name="T43" fmla="*/ 606 h 1349"/>
              <a:gd name="T44" fmla="*/ 2628 w 2787"/>
              <a:gd name="T45" fmla="*/ 456 h 1349"/>
              <a:gd name="T46" fmla="*/ 2656 w 2787"/>
              <a:gd name="T47" fmla="*/ 409 h 1349"/>
              <a:gd name="T48" fmla="*/ 2663 w 2787"/>
              <a:gd name="T49" fmla="*/ 320 h 1349"/>
              <a:gd name="T50" fmla="*/ 2553 w 2787"/>
              <a:gd name="T51" fmla="*/ 287 h 1349"/>
              <a:gd name="T52" fmla="*/ 2432 w 2787"/>
              <a:gd name="T53" fmla="*/ 203 h 1349"/>
              <a:gd name="T54" fmla="*/ 2270 w 2787"/>
              <a:gd name="T55" fmla="*/ 177 h 1349"/>
              <a:gd name="T56" fmla="*/ 2019 w 2787"/>
              <a:gd name="T57" fmla="*/ 176 h 1349"/>
              <a:gd name="T58" fmla="*/ 1872 w 2787"/>
              <a:gd name="T59" fmla="*/ 84 h 1349"/>
              <a:gd name="T60" fmla="*/ 1773 w 2787"/>
              <a:gd name="T61" fmla="*/ 58 h 1349"/>
              <a:gd name="T62" fmla="*/ 1403 w 2787"/>
              <a:gd name="T63" fmla="*/ 190 h 1349"/>
              <a:gd name="T64" fmla="*/ 1482 w 2787"/>
              <a:gd name="T65" fmla="*/ 56 h 1349"/>
              <a:gd name="T66" fmla="*/ 922 w 2787"/>
              <a:gd name="T67" fmla="*/ 148 h 1349"/>
              <a:gd name="T68" fmla="*/ 311 w 2787"/>
              <a:gd name="T69" fmla="*/ 791 h 1349"/>
              <a:gd name="T70" fmla="*/ 784 w 2787"/>
              <a:gd name="T71" fmla="*/ 160 h 1349"/>
              <a:gd name="T72" fmla="*/ 404 w 2787"/>
              <a:gd name="T73" fmla="*/ 437 h 1349"/>
              <a:gd name="T74" fmla="*/ 758 w 2787"/>
              <a:gd name="T75" fmla="*/ 62 h 1349"/>
              <a:gd name="T76" fmla="*/ 1093 w 2787"/>
              <a:gd name="T77" fmla="*/ 148 h 1349"/>
              <a:gd name="T78" fmla="*/ 1230 w 2787"/>
              <a:gd name="T79" fmla="*/ 120 h 1349"/>
              <a:gd name="T80" fmla="*/ 494 w 2787"/>
              <a:gd name="T81" fmla="*/ 771 h 1349"/>
              <a:gd name="T82" fmla="*/ 665 w 2787"/>
              <a:gd name="T83" fmla="*/ 689 h 1349"/>
              <a:gd name="T84" fmla="*/ 633 w 2787"/>
              <a:gd name="T85" fmla="*/ 1098 h 1349"/>
              <a:gd name="T86" fmla="*/ 1051 w 2787"/>
              <a:gd name="T87" fmla="*/ 834 h 1349"/>
              <a:gd name="T88" fmla="*/ 1129 w 2787"/>
              <a:gd name="T89" fmla="*/ 605 h 1349"/>
              <a:gd name="T90" fmla="*/ 1207 w 2787"/>
              <a:gd name="T91" fmla="*/ 805 h 1349"/>
              <a:gd name="T92" fmla="*/ 1880 w 2787"/>
              <a:gd name="T93" fmla="*/ 220 h 1349"/>
              <a:gd name="T94" fmla="*/ 1469 w 2787"/>
              <a:gd name="T95" fmla="*/ 729 h 1349"/>
              <a:gd name="T96" fmla="*/ 1829 w 2787"/>
              <a:gd name="T97" fmla="*/ 257 h 1349"/>
              <a:gd name="T98" fmla="*/ 1600 w 2787"/>
              <a:gd name="T99" fmla="*/ 706 h 1349"/>
              <a:gd name="T100" fmla="*/ 2342 w 2787"/>
              <a:gd name="T101" fmla="*/ 327 h 1349"/>
              <a:gd name="T102" fmla="*/ 2264 w 2787"/>
              <a:gd name="T103" fmla="*/ 375 h 1349"/>
              <a:gd name="T104" fmla="*/ 1893 w 2787"/>
              <a:gd name="T105" fmla="*/ 989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87" h="1349">
                <a:moveTo>
                  <a:pt x="573" y="70"/>
                </a:moveTo>
                <a:cubicBezTo>
                  <a:pt x="569" y="74"/>
                  <a:pt x="565" y="78"/>
                  <a:pt x="561" y="82"/>
                </a:cubicBezTo>
                <a:cubicBezTo>
                  <a:pt x="556" y="85"/>
                  <a:pt x="552" y="88"/>
                  <a:pt x="548" y="92"/>
                </a:cubicBezTo>
                <a:cubicBezTo>
                  <a:pt x="537" y="102"/>
                  <a:pt x="527" y="112"/>
                  <a:pt x="517" y="123"/>
                </a:cubicBezTo>
                <a:cubicBezTo>
                  <a:pt x="494" y="144"/>
                  <a:pt x="472" y="163"/>
                  <a:pt x="450" y="183"/>
                </a:cubicBezTo>
                <a:cubicBezTo>
                  <a:pt x="415" y="213"/>
                  <a:pt x="379" y="245"/>
                  <a:pt x="342" y="280"/>
                </a:cubicBezTo>
                <a:cubicBezTo>
                  <a:pt x="387" y="230"/>
                  <a:pt x="436" y="183"/>
                  <a:pt x="486" y="135"/>
                </a:cubicBezTo>
                <a:cubicBezTo>
                  <a:pt x="495" y="127"/>
                  <a:pt x="500" y="115"/>
                  <a:pt x="500" y="103"/>
                </a:cubicBezTo>
                <a:cubicBezTo>
                  <a:pt x="500" y="92"/>
                  <a:pt x="496" y="81"/>
                  <a:pt x="488" y="72"/>
                </a:cubicBezTo>
                <a:cubicBezTo>
                  <a:pt x="471" y="54"/>
                  <a:pt x="442" y="53"/>
                  <a:pt x="424" y="70"/>
                </a:cubicBezTo>
                <a:cubicBezTo>
                  <a:pt x="345" y="144"/>
                  <a:pt x="270" y="218"/>
                  <a:pt x="206" y="304"/>
                </a:cubicBezTo>
                <a:cubicBezTo>
                  <a:pt x="200" y="312"/>
                  <a:pt x="185" y="328"/>
                  <a:pt x="170" y="344"/>
                </a:cubicBezTo>
                <a:cubicBezTo>
                  <a:pt x="98" y="420"/>
                  <a:pt x="0" y="524"/>
                  <a:pt x="52" y="605"/>
                </a:cubicBezTo>
                <a:cubicBezTo>
                  <a:pt x="60" y="617"/>
                  <a:pt x="74" y="625"/>
                  <a:pt x="89" y="626"/>
                </a:cubicBezTo>
                <a:cubicBezTo>
                  <a:pt x="136" y="627"/>
                  <a:pt x="166" y="586"/>
                  <a:pt x="186" y="558"/>
                </a:cubicBezTo>
                <a:cubicBezTo>
                  <a:pt x="190" y="552"/>
                  <a:pt x="194" y="547"/>
                  <a:pt x="197" y="544"/>
                </a:cubicBezTo>
                <a:cubicBezTo>
                  <a:pt x="216" y="522"/>
                  <a:pt x="237" y="501"/>
                  <a:pt x="259" y="479"/>
                </a:cubicBezTo>
                <a:cubicBezTo>
                  <a:pt x="211" y="547"/>
                  <a:pt x="167" y="621"/>
                  <a:pt x="143" y="698"/>
                </a:cubicBezTo>
                <a:cubicBezTo>
                  <a:pt x="142" y="703"/>
                  <a:pt x="138" y="712"/>
                  <a:pt x="134" y="720"/>
                </a:cubicBezTo>
                <a:cubicBezTo>
                  <a:pt x="122" y="746"/>
                  <a:pt x="105" y="785"/>
                  <a:pt x="105" y="822"/>
                </a:cubicBezTo>
                <a:cubicBezTo>
                  <a:pt x="105" y="847"/>
                  <a:pt x="113" y="872"/>
                  <a:pt x="136" y="890"/>
                </a:cubicBezTo>
                <a:cubicBezTo>
                  <a:pt x="151" y="901"/>
                  <a:pt x="168" y="905"/>
                  <a:pt x="187" y="901"/>
                </a:cubicBezTo>
                <a:cubicBezTo>
                  <a:pt x="191" y="900"/>
                  <a:pt x="196" y="899"/>
                  <a:pt x="200" y="897"/>
                </a:cubicBezTo>
                <a:cubicBezTo>
                  <a:pt x="204" y="903"/>
                  <a:pt x="208" y="908"/>
                  <a:pt x="214" y="912"/>
                </a:cubicBezTo>
                <a:cubicBezTo>
                  <a:pt x="229" y="924"/>
                  <a:pt x="247" y="929"/>
                  <a:pt x="267" y="926"/>
                </a:cubicBezTo>
                <a:cubicBezTo>
                  <a:pt x="273" y="925"/>
                  <a:pt x="280" y="924"/>
                  <a:pt x="287" y="921"/>
                </a:cubicBezTo>
                <a:cubicBezTo>
                  <a:pt x="274" y="955"/>
                  <a:pt x="262" y="989"/>
                  <a:pt x="251" y="1024"/>
                </a:cubicBezTo>
                <a:cubicBezTo>
                  <a:pt x="251" y="1024"/>
                  <a:pt x="244" y="1044"/>
                  <a:pt x="244" y="1044"/>
                </a:cubicBezTo>
                <a:cubicBezTo>
                  <a:pt x="233" y="1075"/>
                  <a:pt x="219" y="1115"/>
                  <a:pt x="219" y="1151"/>
                </a:cubicBezTo>
                <a:cubicBezTo>
                  <a:pt x="219" y="1168"/>
                  <a:pt x="222" y="1184"/>
                  <a:pt x="230" y="1199"/>
                </a:cubicBezTo>
                <a:cubicBezTo>
                  <a:pt x="236" y="1209"/>
                  <a:pt x="246" y="1216"/>
                  <a:pt x="258" y="1219"/>
                </a:cubicBezTo>
                <a:cubicBezTo>
                  <a:pt x="270" y="1222"/>
                  <a:pt x="282" y="1220"/>
                  <a:pt x="293" y="1214"/>
                </a:cubicBezTo>
                <a:cubicBezTo>
                  <a:pt x="310" y="1203"/>
                  <a:pt x="326" y="1188"/>
                  <a:pt x="340" y="1172"/>
                </a:cubicBezTo>
                <a:cubicBezTo>
                  <a:pt x="340" y="1180"/>
                  <a:pt x="342" y="1188"/>
                  <a:pt x="345" y="1196"/>
                </a:cubicBezTo>
                <a:cubicBezTo>
                  <a:pt x="353" y="1216"/>
                  <a:pt x="374" y="1228"/>
                  <a:pt x="396" y="1223"/>
                </a:cubicBezTo>
                <a:cubicBezTo>
                  <a:pt x="447" y="1213"/>
                  <a:pt x="481" y="1156"/>
                  <a:pt x="506" y="1115"/>
                </a:cubicBezTo>
                <a:cubicBezTo>
                  <a:pt x="506" y="1115"/>
                  <a:pt x="508" y="1112"/>
                  <a:pt x="508" y="1111"/>
                </a:cubicBezTo>
                <a:cubicBezTo>
                  <a:pt x="514" y="1118"/>
                  <a:pt x="521" y="1124"/>
                  <a:pt x="529" y="1127"/>
                </a:cubicBezTo>
                <a:cubicBezTo>
                  <a:pt x="526" y="1142"/>
                  <a:pt x="524" y="1156"/>
                  <a:pt x="524" y="1169"/>
                </a:cubicBezTo>
                <a:cubicBezTo>
                  <a:pt x="524" y="1195"/>
                  <a:pt x="531" y="1216"/>
                  <a:pt x="549" y="1231"/>
                </a:cubicBezTo>
                <a:cubicBezTo>
                  <a:pt x="560" y="1241"/>
                  <a:pt x="575" y="1244"/>
                  <a:pt x="590" y="1241"/>
                </a:cubicBezTo>
                <a:cubicBezTo>
                  <a:pt x="649" y="1225"/>
                  <a:pt x="694" y="1167"/>
                  <a:pt x="727" y="1124"/>
                </a:cubicBezTo>
                <a:cubicBezTo>
                  <a:pt x="740" y="1107"/>
                  <a:pt x="740" y="1107"/>
                  <a:pt x="740" y="1107"/>
                </a:cubicBezTo>
                <a:cubicBezTo>
                  <a:pt x="763" y="1079"/>
                  <a:pt x="784" y="1050"/>
                  <a:pt x="806" y="1021"/>
                </a:cubicBezTo>
                <a:cubicBezTo>
                  <a:pt x="790" y="1064"/>
                  <a:pt x="778" y="1106"/>
                  <a:pt x="778" y="1142"/>
                </a:cubicBezTo>
                <a:cubicBezTo>
                  <a:pt x="778" y="1166"/>
                  <a:pt x="783" y="1187"/>
                  <a:pt x="796" y="1204"/>
                </a:cubicBezTo>
                <a:cubicBezTo>
                  <a:pt x="807" y="1217"/>
                  <a:pt x="824" y="1223"/>
                  <a:pt x="840" y="1220"/>
                </a:cubicBezTo>
                <a:cubicBezTo>
                  <a:pt x="883" y="1212"/>
                  <a:pt x="917" y="1176"/>
                  <a:pt x="944" y="1141"/>
                </a:cubicBezTo>
                <a:cubicBezTo>
                  <a:pt x="944" y="1156"/>
                  <a:pt x="947" y="1169"/>
                  <a:pt x="952" y="1181"/>
                </a:cubicBezTo>
                <a:cubicBezTo>
                  <a:pt x="959" y="1199"/>
                  <a:pt x="977" y="1210"/>
                  <a:pt x="997" y="1208"/>
                </a:cubicBezTo>
                <a:cubicBezTo>
                  <a:pt x="1015" y="1207"/>
                  <a:pt x="1032" y="1200"/>
                  <a:pt x="1046" y="1190"/>
                </a:cubicBezTo>
                <a:cubicBezTo>
                  <a:pt x="1051" y="1191"/>
                  <a:pt x="1056" y="1191"/>
                  <a:pt x="1062" y="1191"/>
                </a:cubicBezTo>
                <a:cubicBezTo>
                  <a:pt x="1075" y="1190"/>
                  <a:pt x="1088" y="1186"/>
                  <a:pt x="1100" y="1180"/>
                </a:cubicBezTo>
                <a:cubicBezTo>
                  <a:pt x="1103" y="1199"/>
                  <a:pt x="1112" y="1215"/>
                  <a:pt x="1129" y="1226"/>
                </a:cubicBezTo>
                <a:cubicBezTo>
                  <a:pt x="1146" y="1237"/>
                  <a:pt x="1163" y="1238"/>
                  <a:pt x="1180" y="1233"/>
                </a:cubicBezTo>
                <a:cubicBezTo>
                  <a:pt x="1182" y="1239"/>
                  <a:pt x="1185" y="1244"/>
                  <a:pt x="1190" y="1248"/>
                </a:cubicBezTo>
                <a:cubicBezTo>
                  <a:pt x="1200" y="1258"/>
                  <a:pt x="1214" y="1262"/>
                  <a:pt x="1228" y="1260"/>
                </a:cubicBezTo>
                <a:cubicBezTo>
                  <a:pt x="1275" y="1253"/>
                  <a:pt x="1308" y="1210"/>
                  <a:pt x="1331" y="1179"/>
                </a:cubicBezTo>
                <a:cubicBezTo>
                  <a:pt x="1331" y="1179"/>
                  <a:pt x="1332" y="1179"/>
                  <a:pt x="1332" y="1179"/>
                </a:cubicBezTo>
                <a:cubicBezTo>
                  <a:pt x="1333" y="1181"/>
                  <a:pt x="1334" y="1183"/>
                  <a:pt x="1335" y="1185"/>
                </a:cubicBezTo>
                <a:cubicBezTo>
                  <a:pt x="1339" y="1190"/>
                  <a:pt x="1343" y="1194"/>
                  <a:pt x="1349" y="1198"/>
                </a:cubicBezTo>
                <a:cubicBezTo>
                  <a:pt x="1343" y="1218"/>
                  <a:pt x="1339" y="1238"/>
                  <a:pt x="1339" y="1258"/>
                </a:cubicBezTo>
                <a:cubicBezTo>
                  <a:pt x="1339" y="1259"/>
                  <a:pt x="1339" y="1260"/>
                  <a:pt x="1339" y="1262"/>
                </a:cubicBezTo>
                <a:cubicBezTo>
                  <a:pt x="1340" y="1284"/>
                  <a:pt x="1357" y="1303"/>
                  <a:pt x="1379" y="1305"/>
                </a:cubicBezTo>
                <a:cubicBezTo>
                  <a:pt x="1426" y="1311"/>
                  <a:pt x="1465" y="1273"/>
                  <a:pt x="1506" y="1222"/>
                </a:cubicBezTo>
                <a:cubicBezTo>
                  <a:pt x="1508" y="1232"/>
                  <a:pt x="1513" y="1240"/>
                  <a:pt x="1521" y="1247"/>
                </a:cubicBezTo>
                <a:cubicBezTo>
                  <a:pt x="1532" y="1256"/>
                  <a:pt x="1547" y="1259"/>
                  <a:pt x="1561" y="1256"/>
                </a:cubicBezTo>
                <a:cubicBezTo>
                  <a:pt x="1597" y="1246"/>
                  <a:pt x="1622" y="1213"/>
                  <a:pt x="1639" y="1189"/>
                </a:cubicBezTo>
                <a:cubicBezTo>
                  <a:pt x="1648" y="1177"/>
                  <a:pt x="1648" y="1177"/>
                  <a:pt x="1648" y="1177"/>
                </a:cubicBezTo>
                <a:cubicBezTo>
                  <a:pt x="1673" y="1147"/>
                  <a:pt x="1698" y="1117"/>
                  <a:pt x="1722" y="1088"/>
                </a:cubicBezTo>
                <a:cubicBezTo>
                  <a:pt x="1722" y="1089"/>
                  <a:pt x="1721" y="1091"/>
                  <a:pt x="1721" y="1092"/>
                </a:cubicBezTo>
                <a:cubicBezTo>
                  <a:pt x="1707" y="1126"/>
                  <a:pt x="1690" y="1166"/>
                  <a:pt x="1690" y="1203"/>
                </a:cubicBezTo>
                <a:cubicBezTo>
                  <a:pt x="1690" y="1217"/>
                  <a:pt x="1692" y="1230"/>
                  <a:pt x="1698" y="1243"/>
                </a:cubicBezTo>
                <a:cubicBezTo>
                  <a:pt x="1703" y="1255"/>
                  <a:pt x="1713" y="1264"/>
                  <a:pt x="1726" y="1268"/>
                </a:cubicBezTo>
                <a:cubicBezTo>
                  <a:pt x="1738" y="1272"/>
                  <a:pt x="1752" y="1270"/>
                  <a:pt x="1763" y="1263"/>
                </a:cubicBezTo>
                <a:cubicBezTo>
                  <a:pt x="1784" y="1249"/>
                  <a:pt x="1803" y="1231"/>
                  <a:pt x="1821" y="1211"/>
                </a:cubicBezTo>
                <a:cubicBezTo>
                  <a:pt x="1823" y="1212"/>
                  <a:pt x="1826" y="1212"/>
                  <a:pt x="1829" y="1213"/>
                </a:cubicBezTo>
                <a:cubicBezTo>
                  <a:pt x="1862" y="1216"/>
                  <a:pt x="1889" y="1196"/>
                  <a:pt x="1912" y="1176"/>
                </a:cubicBezTo>
                <a:cubicBezTo>
                  <a:pt x="1913" y="1183"/>
                  <a:pt x="1916" y="1190"/>
                  <a:pt x="1921" y="1196"/>
                </a:cubicBezTo>
                <a:cubicBezTo>
                  <a:pt x="1933" y="1210"/>
                  <a:pt x="1952" y="1216"/>
                  <a:pt x="1969" y="1210"/>
                </a:cubicBezTo>
                <a:cubicBezTo>
                  <a:pt x="1992" y="1203"/>
                  <a:pt x="2012" y="1188"/>
                  <a:pt x="2029" y="1172"/>
                </a:cubicBezTo>
                <a:cubicBezTo>
                  <a:pt x="2038" y="1184"/>
                  <a:pt x="2052" y="1191"/>
                  <a:pt x="2067" y="1190"/>
                </a:cubicBezTo>
                <a:cubicBezTo>
                  <a:pt x="2072" y="1190"/>
                  <a:pt x="2078" y="1189"/>
                  <a:pt x="2083" y="1188"/>
                </a:cubicBezTo>
                <a:cubicBezTo>
                  <a:pt x="2080" y="1196"/>
                  <a:pt x="2078" y="1204"/>
                  <a:pt x="2077" y="1212"/>
                </a:cubicBezTo>
                <a:cubicBezTo>
                  <a:pt x="2077" y="1214"/>
                  <a:pt x="2077" y="1215"/>
                  <a:pt x="2077" y="1216"/>
                </a:cubicBezTo>
                <a:cubicBezTo>
                  <a:pt x="2077" y="1231"/>
                  <a:pt x="2084" y="1245"/>
                  <a:pt x="2096" y="1253"/>
                </a:cubicBezTo>
                <a:cubicBezTo>
                  <a:pt x="2110" y="1263"/>
                  <a:pt x="2127" y="1264"/>
                  <a:pt x="2142" y="1257"/>
                </a:cubicBezTo>
                <a:cubicBezTo>
                  <a:pt x="2157" y="1249"/>
                  <a:pt x="2171" y="1240"/>
                  <a:pt x="2183" y="1229"/>
                </a:cubicBezTo>
                <a:cubicBezTo>
                  <a:pt x="2181" y="1233"/>
                  <a:pt x="2180" y="1237"/>
                  <a:pt x="2179" y="1241"/>
                </a:cubicBezTo>
                <a:cubicBezTo>
                  <a:pt x="2178" y="1245"/>
                  <a:pt x="2177" y="1249"/>
                  <a:pt x="2177" y="1253"/>
                </a:cubicBezTo>
                <a:cubicBezTo>
                  <a:pt x="2177" y="1264"/>
                  <a:pt x="2182" y="1276"/>
                  <a:pt x="2190" y="1284"/>
                </a:cubicBezTo>
                <a:cubicBezTo>
                  <a:pt x="2201" y="1296"/>
                  <a:pt x="2218" y="1300"/>
                  <a:pt x="2233" y="1296"/>
                </a:cubicBezTo>
                <a:cubicBezTo>
                  <a:pt x="2235" y="1296"/>
                  <a:pt x="2237" y="1295"/>
                  <a:pt x="2239" y="1295"/>
                </a:cubicBezTo>
                <a:cubicBezTo>
                  <a:pt x="2239" y="1297"/>
                  <a:pt x="2240" y="1300"/>
                  <a:pt x="2242" y="1303"/>
                </a:cubicBezTo>
                <a:cubicBezTo>
                  <a:pt x="2250" y="1317"/>
                  <a:pt x="2264" y="1325"/>
                  <a:pt x="2280" y="1326"/>
                </a:cubicBezTo>
                <a:cubicBezTo>
                  <a:pt x="2319" y="1326"/>
                  <a:pt x="2357" y="1304"/>
                  <a:pt x="2397" y="1269"/>
                </a:cubicBezTo>
                <a:cubicBezTo>
                  <a:pt x="2397" y="1281"/>
                  <a:pt x="2402" y="1292"/>
                  <a:pt x="2411" y="1301"/>
                </a:cubicBezTo>
                <a:cubicBezTo>
                  <a:pt x="2428" y="1316"/>
                  <a:pt x="2454" y="1316"/>
                  <a:pt x="2471" y="1301"/>
                </a:cubicBezTo>
                <a:cubicBezTo>
                  <a:pt x="2472" y="1301"/>
                  <a:pt x="2473" y="1300"/>
                  <a:pt x="2473" y="1300"/>
                </a:cubicBezTo>
                <a:cubicBezTo>
                  <a:pt x="2473" y="1311"/>
                  <a:pt x="2477" y="1322"/>
                  <a:pt x="2485" y="1330"/>
                </a:cubicBezTo>
                <a:cubicBezTo>
                  <a:pt x="2502" y="1348"/>
                  <a:pt x="2530" y="1349"/>
                  <a:pt x="2548" y="1333"/>
                </a:cubicBezTo>
                <a:cubicBezTo>
                  <a:pt x="2570" y="1313"/>
                  <a:pt x="2570" y="1313"/>
                  <a:pt x="2570" y="1313"/>
                </a:cubicBezTo>
                <a:cubicBezTo>
                  <a:pt x="2595" y="1290"/>
                  <a:pt x="2628" y="1260"/>
                  <a:pt x="2660" y="1239"/>
                </a:cubicBezTo>
                <a:cubicBezTo>
                  <a:pt x="2675" y="1254"/>
                  <a:pt x="2698" y="1258"/>
                  <a:pt x="2716" y="1247"/>
                </a:cubicBezTo>
                <a:cubicBezTo>
                  <a:pt x="2744" y="1230"/>
                  <a:pt x="2762" y="1203"/>
                  <a:pt x="2763" y="1174"/>
                </a:cubicBezTo>
                <a:cubicBezTo>
                  <a:pt x="2763" y="1174"/>
                  <a:pt x="2763" y="1173"/>
                  <a:pt x="2763" y="1172"/>
                </a:cubicBezTo>
                <a:cubicBezTo>
                  <a:pt x="2763" y="1160"/>
                  <a:pt x="2759" y="1149"/>
                  <a:pt x="2751" y="1140"/>
                </a:cubicBezTo>
                <a:cubicBezTo>
                  <a:pt x="2743" y="1132"/>
                  <a:pt x="2732" y="1127"/>
                  <a:pt x="2721" y="1127"/>
                </a:cubicBezTo>
                <a:cubicBezTo>
                  <a:pt x="2741" y="1097"/>
                  <a:pt x="2759" y="1065"/>
                  <a:pt x="2766" y="1032"/>
                </a:cubicBezTo>
                <a:cubicBezTo>
                  <a:pt x="2766" y="1029"/>
                  <a:pt x="2767" y="1025"/>
                  <a:pt x="2767" y="1022"/>
                </a:cubicBezTo>
                <a:cubicBezTo>
                  <a:pt x="2767" y="1011"/>
                  <a:pt x="2763" y="1001"/>
                  <a:pt x="2755" y="992"/>
                </a:cubicBezTo>
                <a:cubicBezTo>
                  <a:pt x="2747" y="984"/>
                  <a:pt x="2737" y="979"/>
                  <a:pt x="2725" y="978"/>
                </a:cubicBezTo>
                <a:cubicBezTo>
                  <a:pt x="2729" y="967"/>
                  <a:pt x="2731" y="956"/>
                  <a:pt x="2731" y="945"/>
                </a:cubicBezTo>
                <a:cubicBezTo>
                  <a:pt x="2731" y="944"/>
                  <a:pt x="2731" y="942"/>
                  <a:pt x="2731" y="940"/>
                </a:cubicBezTo>
                <a:cubicBezTo>
                  <a:pt x="2731" y="928"/>
                  <a:pt x="2725" y="917"/>
                  <a:pt x="2716" y="909"/>
                </a:cubicBezTo>
                <a:cubicBezTo>
                  <a:pt x="2716" y="909"/>
                  <a:pt x="2716" y="909"/>
                  <a:pt x="2715" y="909"/>
                </a:cubicBezTo>
                <a:cubicBezTo>
                  <a:pt x="2737" y="885"/>
                  <a:pt x="2758" y="862"/>
                  <a:pt x="2777" y="837"/>
                </a:cubicBezTo>
                <a:cubicBezTo>
                  <a:pt x="2784" y="829"/>
                  <a:pt x="2787" y="819"/>
                  <a:pt x="2787" y="809"/>
                </a:cubicBezTo>
                <a:cubicBezTo>
                  <a:pt x="2787" y="797"/>
                  <a:pt x="2783" y="785"/>
                  <a:pt x="2774" y="777"/>
                </a:cubicBezTo>
                <a:cubicBezTo>
                  <a:pt x="2757" y="760"/>
                  <a:pt x="2731" y="760"/>
                  <a:pt x="2713" y="775"/>
                </a:cubicBezTo>
                <a:cubicBezTo>
                  <a:pt x="2663" y="818"/>
                  <a:pt x="2609" y="858"/>
                  <a:pt x="2556" y="896"/>
                </a:cubicBezTo>
                <a:cubicBezTo>
                  <a:pt x="2552" y="899"/>
                  <a:pt x="2548" y="902"/>
                  <a:pt x="2544" y="905"/>
                </a:cubicBezTo>
                <a:cubicBezTo>
                  <a:pt x="2595" y="839"/>
                  <a:pt x="2648" y="771"/>
                  <a:pt x="2709" y="715"/>
                </a:cubicBezTo>
                <a:cubicBezTo>
                  <a:pt x="2722" y="704"/>
                  <a:pt x="2735" y="693"/>
                  <a:pt x="2748" y="682"/>
                </a:cubicBezTo>
                <a:cubicBezTo>
                  <a:pt x="2759" y="673"/>
                  <a:pt x="2764" y="660"/>
                  <a:pt x="2764" y="647"/>
                </a:cubicBezTo>
                <a:cubicBezTo>
                  <a:pt x="2764" y="637"/>
                  <a:pt x="2761" y="627"/>
                  <a:pt x="2754" y="619"/>
                </a:cubicBezTo>
                <a:cubicBezTo>
                  <a:pt x="2738" y="600"/>
                  <a:pt x="2711" y="597"/>
                  <a:pt x="2691" y="612"/>
                </a:cubicBezTo>
                <a:cubicBezTo>
                  <a:pt x="2691" y="612"/>
                  <a:pt x="2690" y="613"/>
                  <a:pt x="2690" y="613"/>
                </a:cubicBezTo>
                <a:cubicBezTo>
                  <a:pt x="2690" y="613"/>
                  <a:pt x="2690" y="613"/>
                  <a:pt x="2690" y="613"/>
                </a:cubicBezTo>
                <a:cubicBezTo>
                  <a:pt x="2690" y="614"/>
                  <a:pt x="2689" y="614"/>
                  <a:pt x="2689" y="614"/>
                </a:cubicBezTo>
                <a:cubicBezTo>
                  <a:pt x="2684" y="618"/>
                  <a:pt x="2678" y="623"/>
                  <a:pt x="2673" y="627"/>
                </a:cubicBezTo>
                <a:cubicBezTo>
                  <a:pt x="2677" y="621"/>
                  <a:pt x="2679" y="614"/>
                  <a:pt x="2679" y="606"/>
                </a:cubicBezTo>
                <a:cubicBezTo>
                  <a:pt x="2679" y="598"/>
                  <a:pt x="2676" y="589"/>
                  <a:pt x="2671" y="582"/>
                </a:cubicBezTo>
                <a:cubicBezTo>
                  <a:pt x="2662" y="568"/>
                  <a:pt x="2647" y="561"/>
                  <a:pt x="2631" y="562"/>
                </a:cubicBezTo>
                <a:cubicBezTo>
                  <a:pt x="2645" y="551"/>
                  <a:pt x="2660" y="542"/>
                  <a:pt x="2674" y="533"/>
                </a:cubicBezTo>
                <a:cubicBezTo>
                  <a:pt x="2688" y="524"/>
                  <a:pt x="2696" y="509"/>
                  <a:pt x="2696" y="494"/>
                </a:cubicBezTo>
                <a:cubicBezTo>
                  <a:pt x="2696" y="486"/>
                  <a:pt x="2694" y="478"/>
                  <a:pt x="2689" y="471"/>
                </a:cubicBezTo>
                <a:cubicBezTo>
                  <a:pt x="2676" y="450"/>
                  <a:pt x="2649" y="443"/>
                  <a:pt x="2628" y="456"/>
                </a:cubicBezTo>
                <a:cubicBezTo>
                  <a:pt x="2628" y="456"/>
                  <a:pt x="2627" y="456"/>
                  <a:pt x="2627" y="456"/>
                </a:cubicBezTo>
                <a:cubicBezTo>
                  <a:pt x="2627" y="456"/>
                  <a:pt x="2627" y="456"/>
                  <a:pt x="2627" y="456"/>
                </a:cubicBezTo>
                <a:cubicBezTo>
                  <a:pt x="2627" y="456"/>
                  <a:pt x="2627" y="456"/>
                  <a:pt x="2627" y="456"/>
                </a:cubicBezTo>
                <a:cubicBezTo>
                  <a:pt x="2624" y="458"/>
                  <a:pt x="2620" y="460"/>
                  <a:pt x="2617" y="462"/>
                </a:cubicBezTo>
                <a:cubicBezTo>
                  <a:pt x="2625" y="456"/>
                  <a:pt x="2632" y="450"/>
                  <a:pt x="2640" y="443"/>
                </a:cubicBezTo>
                <a:cubicBezTo>
                  <a:pt x="2650" y="435"/>
                  <a:pt x="2656" y="422"/>
                  <a:pt x="2656" y="409"/>
                </a:cubicBezTo>
                <a:cubicBezTo>
                  <a:pt x="2656" y="400"/>
                  <a:pt x="2654" y="392"/>
                  <a:pt x="2649" y="384"/>
                </a:cubicBezTo>
                <a:cubicBezTo>
                  <a:pt x="2644" y="376"/>
                  <a:pt x="2636" y="371"/>
                  <a:pt x="2628" y="367"/>
                </a:cubicBezTo>
                <a:cubicBezTo>
                  <a:pt x="2633" y="364"/>
                  <a:pt x="2638" y="360"/>
                  <a:pt x="2643" y="357"/>
                </a:cubicBezTo>
                <a:cubicBezTo>
                  <a:pt x="2643" y="357"/>
                  <a:pt x="2642" y="357"/>
                  <a:pt x="2642" y="358"/>
                </a:cubicBezTo>
                <a:cubicBezTo>
                  <a:pt x="2643" y="357"/>
                  <a:pt x="2644" y="357"/>
                  <a:pt x="2644" y="356"/>
                </a:cubicBezTo>
                <a:cubicBezTo>
                  <a:pt x="2657" y="348"/>
                  <a:pt x="2663" y="334"/>
                  <a:pt x="2663" y="320"/>
                </a:cubicBezTo>
                <a:cubicBezTo>
                  <a:pt x="2663" y="311"/>
                  <a:pt x="2661" y="302"/>
                  <a:pt x="2656" y="294"/>
                </a:cubicBezTo>
                <a:cubicBezTo>
                  <a:pt x="2642" y="274"/>
                  <a:pt x="2614" y="269"/>
                  <a:pt x="2594" y="282"/>
                </a:cubicBezTo>
                <a:cubicBezTo>
                  <a:pt x="2593" y="282"/>
                  <a:pt x="2593" y="283"/>
                  <a:pt x="2592" y="283"/>
                </a:cubicBezTo>
                <a:cubicBezTo>
                  <a:pt x="2572" y="298"/>
                  <a:pt x="2547" y="309"/>
                  <a:pt x="2521" y="321"/>
                </a:cubicBezTo>
                <a:cubicBezTo>
                  <a:pt x="2516" y="323"/>
                  <a:pt x="2512" y="325"/>
                  <a:pt x="2508" y="327"/>
                </a:cubicBezTo>
                <a:cubicBezTo>
                  <a:pt x="2524" y="315"/>
                  <a:pt x="2540" y="302"/>
                  <a:pt x="2553" y="287"/>
                </a:cubicBezTo>
                <a:cubicBezTo>
                  <a:pt x="2561" y="278"/>
                  <a:pt x="2566" y="267"/>
                  <a:pt x="2566" y="256"/>
                </a:cubicBezTo>
                <a:cubicBezTo>
                  <a:pt x="2566" y="249"/>
                  <a:pt x="2564" y="241"/>
                  <a:pt x="2560" y="234"/>
                </a:cubicBezTo>
                <a:cubicBezTo>
                  <a:pt x="2550" y="217"/>
                  <a:pt x="2531" y="208"/>
                  <a:pt x="2512" y="212"/>
                </a:cubicBezTo>
                <a:cubicBezTo>
                  <a:pt x="2484" y="218"/>
                  <a:pt x="2457" y="232"/>
                  <a:pt x="2431" y="249"/>
                </a:cubicBezTo>
                <a:cubicBezTo>
                  <a:pt x="2436" y="242"/>
                  <a:pt x="2438" y="234"/>
                  <a:pt x="2438" y="226"/>
                </a:cubicBezTo>
                <a:cubicBezTo>
                  <a:pt x="2438" y="218"/>
                  <a:pt x="2436" y="210"/>
                  <a:pt x="2432" y="203"/>
                </a:cubicBezTo>
                <a:cubicBezTo>
                  <a:pt x="2421" y="184"/>
                  <a:pt x="2399" y="176"/>
                  <a:pt x="2378" y="183"/>
                </a:cubicBezTo>
                <a:cubicBezTo>
                  <a:pt x="2301" y="211"/>
                  <a:pt x="2231" y="266"/>
                  <a:pt x="2175" y="310"/>
                </a:cubicBezTo>
                <a:cubicBezTo>
                  <a:pt x="2086" y="380"/>
                  <a:pt x="2003" y="462"/>
                  <a:pt x="1913" y="568"/>
                </a:cubicBezTo>
                <a:cubicBezTo>
                  <a:pt x="1982" y="478"/>
                  <a:pt x="2056" y="390"/>
                  <a:pt x="2141" y="311"/>
                </a:cubicBezTo>
                <a:cubicBezTo>
                  <a:pt x="2148" y="305"/>
                  <a:pt x="2159" y="296"/>
                  <a:pt x="2172" y="286"/>
                </a:cubicBezTo>
                <a:cubicBezTo>
                  <a:pt x="2213" y="255"/>
                  <a:pt x="2259" y="219"/>
                  <a:pt x="2270" y="177"/>
                </a:cubicBezTo>
                <a:cubicBezTo>
                  <a:pt x="2271" y="174"/>
                  <a:pt x="2271" y="170"/>
                  <a:pt x="2271" y="166"/>
                </a:cubicBezTo>
                <a:cubicBezTo>
                  <a:pt x="2271" y="154"/>
                  <a:pt x="2266" y="142"/>
                  <a:pt x="2257" y="133"/>
                </a:cubicBezTo>
                <a:cubicBezTo>
                  <a:pt x="2246" y="122"/>
                  <a:pt x="2228" y="118"/>
                  <a:pt x="2213" y="123"/>
                </a:cubicBezTo>
                <a:cubicBezTo>
                  <a:pt x="2201" y="127"/>
                  <a:pt x="2189" y="132"/>
                  <a:pt x="2177" y="138"/>
                </a:cubicBezTo>
                <a:cubicBezTo>
                  <a:pt x="2175" y="136"/>
                  <a:pt x="2173" y="135"/>
                  <a:pt x="2170" y="135"/>
                </a:cubicBezTo>
                <a:cubicBezTo>
                  <a:pt x="2126" y="119"/>
                  <a:pt x="2074" y="143"/>
                  <a:pt x="2019" y="176"/>
                </a:cubicBezTo>
                <a:cubicBezTo>
                  <a:pt x="2025" y="160"/>
                  <a:pt x="2029" y="145"/>
                  <a:pt x="2029" y="130"/>
                </a:cubicBezTo>
                <a:cubicBezTo>
                  <a:pt x="2029" y="126"/>
                  <a:pt x="2028" y="122"/>
                  <a:pt x="2028" y="119"/>
                </a:cubicBezTo>
                <a:cubicBezTo>
                  <a:pt x="2025" y="98"/>
                  <a:pt x="2009" y="82"/>
                  <a:pt x="1988" y="80"/>
                </a:cubicBezTo>
                <a:cubicBezTo>
                  <a:pt x="1970" y="78"/>
                  <a:pt x="1952" y="81"/>
                  <a:pt x="1934" y="86"/>
                </a:cubicBezTo>
                <a:cubicBezTo>
                  <a:pt x="1934" y="86"/>
                  <a:pt x="1934" y="86"/>
                  <a:pt x="1934" y="86"/>
                </a:cubicBezTo>
                <a:cubicBezTo>
                  <a:pt x="1918" y="69"/>
                  <a:pt x="1890" y="68"/>
                  <a:pt x="1872" y="84"/>
                </a:cubicBezTo>
                <a:cubicBezTo>
                  <a:pt x="1866" y="88"/>
                  <a:pt x="1861" y="94"/>
                  <a:pt x="1856" y="99"/>
                </a:cubicBezTo>
                <a:cubicBezTo>
                  <a:pt x="1845" y="108"/>
                  <a:pt x="1833" y="117"/>
                  <a:pt x="1821" y="126"/>
                </a:cubicBezTo>
                <a:cubicBezTo>
                  <a:pt x="1823" y="121"/>
                  <a:pt x="1824" y="115"/>
                  <a:pt x="1825" y="109"/>
                </a:cubicBezTo>
                <a:cubicBezTo>
                  <a:pt x="1825" y="107"/>
                  <a:pt x="1825" y="105"/>
                  <a:pt x="1825" y="102"/>
                </a:cubicBezTo>
                <a:cubicBezTo>
                  <a:pt x="1825" y="90"/>
                  <a:pt x="1821" y="79"/>
                  <a:pt x="1812" y="70"/>
                </a:cubicBezTo>
                <a:cubicBezTo>
                  <a:pt x="1802" y="60"/>
                  <a:pt x="1787" y="56"/>
                  <a:pt x="1773" y="58"/>
                </a:cubicBezTo>
                <a:cubicBezTo>
                  <a:pt x="1714" y="68"/>
                  <a:pt x="1657" y="106"/>
                  <a:pt x="1611" y="136"/>
                </a:cubicBezTo>
                <a:cubicBezTo>
                  <a:pt x="1611" y="136"/>
                  <a:pt x="1610" y="137"/>
                  <a:pt x="1610" y="137"/>
                </a:cubicBezTo>
                <a:cubicBezTo>
                  <a:pt x="1610" y="135"/>
                  <a:pt x="1610" y="134"/>
                  <a:pt x="1610" y="132"/>
                </a:cubicBezTo>
                <a:cubicBezTo>
                  <a:pt x="1610" y="124"/>
                  <a:pt x="1608" y="116"/>
                  <a:pt x="1603" y="109"/>
                </a:cubicBezTo>
                <a:cubicBezTo>
                  <a:pt x="1593" y="91"/>
                  <a:pt x="1571" y="83"/>
                  <a:pt x="1551" y="89"/>
                </a:cubicBezTo>
                <a:cubicBezTo>
                  <a:pt x="1495" y="108"/>
                  <a:pt x="1446" y="151"/>
                  <a:pt x="1403" y="190"/>
                </a:cubicBezTo>
                <a:cubicBezTo>
                  <a:pt x="1405" y="183"/>
                  <a:pt x="1407" y="176"/>
                  <a:pt x="1408" y="169"/>
                </a:cubicBezTo>
                <a:cubicBezTo>
                  <a:pt x="1408" y="167"/>
                  <a:pt x="1408" y="165"/>
                  <a:pt x="1408" y="163"/>
                </a:cubicBezTo>
                <a:cubicBezTo>
                  <a:pt x="1408" y="162"/>
                  <a:pt x="1408" y="160"/>
                  <a:pt x="1408" y="159"/>
                </a:cubicBezTo>
                <a:cubicBezTo>
                  <a:pt x="1429" y="143"/>
                  <a:pt x="1450" y="127"/>
                  <a:pt x="1470" y="110"/>
                </a:cubicBezTo>
                <a:cubicBezTo>
                  <a:pt x="1481" y="101"/>
                  <a:pt x="1486" y="88"/>
                  <a:pt x="1486" y="76"/>
                </a:cubicBezTo>
                <a:cubicBezTo>
                  <a:pt x="1486" y="69"/>
                  <a:pt x="1485" y="62"/>
                  <a:pt x="1482" y="56"/>
                </a:cubicBezTo>
                <a:cubicBezTo>
                  <a:pt x="1472" y="37"/>
                  <a:pt x="1452" y="27"/>
                  <a:pt x="1431" y="32"/>
                </a:cubicBezTo>
                <a:cubicBezTo>
                  <a:pt x="1397" y="39"/>
                  <a:pt x="1365" y="56"/>
                  <a:pt x="1334" y="77"/>
                </a:cubicBezTo>
                <a:cubicBezTo>
                  <a:pt x="1321" y="43"/>
                  <a:pt x="1293" y="22"/>
                  <a:pt x="1254" y="17"/>
                </a:cubicBezTo>
                <a:cubicBezTo>
                  <a:pt x="1228" y="13"/>
                  <a:pt x="1202" y="17"/>
                  <a:pt x="1180" y="21"/>
                </a:cubicBezTo>
                <a:cubicBezTo>
                  <a:pt x="1084" y="39"/>
                  <a:pt x="1001" y="92"/>
                  <a:pt x="927" y="156"/>
                </a:cubicBezTo>
                <a:cubicBezTo>
                  <a:pt x="926" y="153"/>
                  <a:pt x="924" y="151"/>
                  <a:pt x="922" y="148"/>
                </a:cubicBezTo>
                <a:cubicBezTo>
                  <a:pt x="911" y="134"/>
                  <a:pt x="892" y="128"/>
                  <a:pt x="874" y="133"/>
                </a:cubicBezTo>
                <a:cubicBezTo>
                  <a:pt x="800" y="155"/>
                  <a:pt x="699" y="288"/>
                  <a:pt x="540" y="502"/>
                </a:cubicBezTo>
                <a:cubicBezTo>
                  <a:pt x="538" y="506"/>
                  <a:pt x="535" y="509"/>
                  <a:pt x="533" y="512"/>
                </a:cubicBezTo>
                <a:cubicBezTo>
                  <a:pt x="510" y="542"/>
                  <a:pt x="487" y="573"/>
                  <a:pt x="466" y="603"/>
                </a:cubicBezTo>
                <a:cubicBezTo>
                  <a:pt x="430" y="651"/>
                  <a:pt x="394" y="696"/>
                  <a:pt x="363" y="734"/>
                </a:cubicBezTo>
                <a:cubicBezTo>
                  <a:pt x="342" y="758"/>
                  <a:pt x="325" y="777"/>
                  <a:pt x="311" y="791"/>
                </a:cubicBezTo>
                <a:cubicBezTo>
                  <a:pt x="353" y="736"/>
                  <a:pt x="406" y="656"/>
                  <a:pt x="474" y="545"/>
                </a:cubicBezTo>
                <a:cubicBezTo>
                  <a:pt x="490" y="519"/>
                  <a:pt x="505" y="495"/>
                  <a:pt x="509" y="489"/>
                </a:cubicBezTo>
                <a:cubicBezTo>
                  <a:pt x="576" y="398"/>
                  <a:pt x="634" y="324"/>
                  <a:pt x="705" y="260"/>
                </a:cubicBezTo>
                <a:cubicBezTo>
                  <a:pt x="717" y="249"/>
                  <a:pt x="717" y="249"/>
                  <a:pt x="717" y="249"/>
                </a:cubicBezTo>
                <a:cubicBezTo>
                  <a:pt x="739" y="231"/>
                  <a:pt x="763" y="210"/>
                  <a:pt x="778" y="182"/>
                </a:cubicBezTo>
                <a:cubicBezTo>
                  <a:pt x="782" y="175"/>
                  <a:pt x="784" y="167"/>
                  <a:pt x="784" y="160"/>
                </a:cubicBezTo>
                <a:cubicBezTo>
                  <a:pt x="784" y="148"/>
                  <a:pt x="779" y="136"/>
                  <a:pt x="770" y="127"/>
                </a:cubicBezTo>
                <a:cubicBezTo>
                  <a:pt x="755" y="113"/>
                  <a:pt x="732" y="111"/>
                  <a:pt x="715" y="122"/>
                </a:cubicBezTo>
                <a:cubicBezTo>
                  <a:pt x="605" y="192"/>
                  <a:pt x="514" y="303"/>
                  <a:pt x="433" y="402"/>
                </a:cubicBezTo>
                <a:cubicBezTo>
                  <a:pt x="420" y="418"/>
                  <a:pt x="420" y="418"/>
                  <a:pt x="420" y="418"/>
                </a:cubicBezTo>
                <a:cubicBezTo>
                  <a:pt x="376" y="472"/>
                  <a:pt x="332" y="529"/>
                  <a:pt x="293" y="590"/>
                </a:cubicBezTo>
                <a:cubicBezTo>
                  <a:pt x="327" y="536"/>
                  <a:pt x="367" y="484"/>
                  <a:pt x="404" y="437"/>
                </a:cubicBezTo>
                <a:cubicBezTo>
                  <a:pt x="433" y="400"/>
                  <a:pt x="459" y="360"/>
                  <a:pt x="484" y="321"/>
                </a:cubicBezTo>
                <a:cubicBezTo>
                  <a:pt x="515" y="272"/>
                  <a:pt x="545" y="226"/>
                  <a:pt x="580" y="187"/>
                </a:cubicBezTo>
                <a:cubicBezTo>
                  <a:pt x="592" y="177"/>
                  <a:pt x="603" y="166"/>
                  <a:pt x="615" y="155"/>
                </a:cubicBezTo>
                <a:cubicBezTo>
                  <a:pt x="625" y="150"/>
                  <a:pt x="640" y="146"/>
                  <a:pt x="651" y="143"/>
                </a:cubicBezTo>
                <a:cubicBezTo>
                  <a:pt x="687" y="134"/>
                  <a:pt x="732" y="122"/>
                  <a:pt x="753" y="82"/>
                </a:cubicBezTo>
                <a:cubicBezTo>
                  <a:pt x="756" y="76"/>
                  <a:pt x="758" y="69"/>
                  <a:pt x="758" y="62"/>
                </a:cubicBezTo>
                <a:cubicBezTo>
                  <a:pt x="758" y="56"/>
                  <a:pt x="757" y="50"/>
                  <a:pt x="754" y="44"/>
                </a:cubicBezTo>
                <a:cubicBezTo>
                  <a:pt x="749" y="32"/>
                  <a:pt x="739" y="23"/>
                  <a:pt x="726" y="19"/>
                </a:cubicBezTo>
                <a:cubicBezTo>
                  <a:pt x="669" y="0"/>
                  <a:pt x="594" y="50"/>
                  <a:pt x="573" y="70"/>
                </a:cubicBezTo>
                <a:close/>
                <a:moveTo>
                  <a:pt x="1117" y="136"/>
                </a:moveTo>
                <a:cubicBezTo>
                  <a:pt x="1109" y="140"/>
                  <a:pt x="1102" y="144"/>
                  <a:pt x="1095" y="149"/>
                </a:cubicBezTo>
                <a:cubicBezTo>
                  <a:pt x="1094" y="149"/>
                  <a:pt x="1094" y="148"/>
                  <a:pt x="1093" y="148"/>
                </a:cubicBezTo>
                <a:cubicBezTo>
                  <a:pt x="1101" y="143"/>
                  <a:pt x="1109" y="139"/>
                  <a:pt x="1117" y="136"/>
                </a:cubicBezTo>
                <a:close/>
                <a:moveTo>
                  <a:pt x="1249" y="107"/>
                </a:moveTo>
                <a:cubicBezTo>
                  <a:pt x="1250" y="108"/>
                  <a:pt x="1250" y="108"/>
                  <a:pt x="1250" y="108"/>
                </a:cubicBezTo>
                <a:cubicBezTo>
                  <a:pt x="1250" y="108"/>
                  <a:pt x="1250" y="109"/>
                  <a:pt x="1250" y="110"/>
                </a:cubicBezTo>
                <a:cubicBezTo>
                  <a:pt x="1250" y="115"/>
                  <a:pt x="1249" y="125"/>
                  <a:pt x="1240" y="146"/>
                </a:cubicBezTo>
                <a:cubicBezTo>
                  <a:pt x="1239" y="137"/>
                  <a:pt x="1236" y="128"/>
                  <a:pt x="1230" y="120"/>
                </a:cubicBezTo>
                <a:cubicBezTo>
                  <a:pt x="1225" y="114"/>
                  <a:pt x="1218" y="110"/>
                  <a:pt x="1211" y="107"/>
                </a:cubicBezTo>
                <a:cubicBezTo>
                  <a:pt x="1237" y="104"/>
                  <a:pt x="1246" y="105"/>
                  <a:pt x="1249" y="107"/>
                </a:cubicBezTo>
                <a:close/>
                <a:moveTo>
                  <a:pt x="590" y="586"/>
                </a:moveTo>
                <a:cubicBezTo>
                  <a:pt x="580" y="605"/>
                  <a:pt x="569" y="624"/>
                  <a:pt x="559" y="643"/>
                </a:cubicBezTo>
                <a:cubicBezTo>
                  <a:pt x="543" y="673"/>
                  <a:pt x="543" y="673"/>
                  <a:pt x="543" y="673"/>
                </a:cubicBezTo>
                <a:cubicBezTo>
                  <a:pt x="527" y="702"/>
                  <a:pt x="509" y="735"/>
                  <a:pt x="494" y="771"/>
                </a:cubicBezTo>
                <a:cubicBezTo>
                  <a:pt x="473" y="803"/>
                  <a:pt x="452" y="836"/>
                  <a:pt x="432" y="869"/>
                </a:cubicBezTo>
                <a:cubicBezTo>
                  <a:pt x="409" y="905"/>
                  <a:pt x="385" y="942"/>
                  <a:pt x="361" y="979"/>
                </a:cubicBezTo>
                <a:cubicBezTo>
                  <a:pt x="395" y="888"/>
                  <a:pt x="440" y="801"/>
                  <a:pt x="496" y="717"/>
                </a:cubicBezTo>
                <a:cubicBezTo>
                  <a:pt x="510" y="695"/>
                  <a:pt x="526" y="674"/>
                  <a:pt x="541" y="652"/>
                </a:cubicBezTo>
                <a:cubicBezTo>
                  <a:pt x="557" y="631"/>
                  <a:pt x="573" y="609"/>
                  <a:pt x="590" y="586"/>
                </a:cubicBezTo>
                <a:close/>
                <a:moveTo>
                  <a:pt x="665" y="689"/>
                </a:moveTo>
                <a:cubicBezTo>
                  <a:pt x="675" y="674"/>
                  <a:pt x="684" y="659"/>
                  <a:pt x="694" y="645"/>
                </a:cubicBezTo>
                <a:cubicBezTo>
                  <a:pt x="667" y="690"/>
                  <a:pt x="642" y="734"/>
                  <a:pt x="620" y="775"/>
                </a:cubicBezTo>
                <a:cubicBezTo>
                  <a:pt x="615" y="779"/>
                  <a:pt x="611" y="783"/>
                  <a:pt x="606" y="787"/>
                </a:cubicBezTo>
                <a:cubicBezTo>
                  <a:pt x="625" y="755"/>
                  <a:pt x="645" y="722"/>
                  <a:pt x="665" y="689"/>
                </a:cubicBezTo>
                <a:close/>
                <a:moveTo>
                  <a:pt x="636" y="1095"/>
                </a:moveTo>
                <a:cubicBezTo>
                  <a:pt x="635" y="1096"/>
                  <a:pt x="634" y="1097"/>
                  <a:pt x="633" y="1098"/>
                </a:cubicBezTo>
                <a:cubicBezTo>
                  <a:pt x="633" y="1098"/>
                  <a:pt x="633" y="1097"/>
                  <a:pt x="633" y="1097"/>
                </a:cubicBezTo>
                <a:cubicBezTo>
                  <a:pt x="634" y="1096"/>
                  <a:pt x="635" y="1095"/>
                  <a:pt x="636" y="1095"/>
                </a:cubicBezTo>
                <a:close/>
                <a:moveTo>
                  <a:pt x="1275" y="453"/>
                </a:moveTo>
                <a:cubicBezTo>
                  <a:pt x="1244" y="495"/>
                  <a:pt x="1217" y="535"/>
                  <a:pt x="1196" y="569"/>
                </a:cubicBezTo>
                <a:cubicBezTo>
                  <a:pt x="1154" y="636"/>
                  <a:pt x="1115" y="711"/>
                  <a:pt x="1074" y="800"/>
                </a:cubicBezTo>
                <a:cubicBezTo>
                  <a:pt x="1066" y="811"/>
                  <a:pt x="1059" y="823"/>
                  <a:pt x="1051" y="834"/>
                </a:cubicBezTo>
                <a:cubicBezTo>
                  <a:pt x="1004" y="903"/>
                  <a:pt x="956" y="975"/>
                  <a:pt x="905" y="1042"/>
                </a:cubicBezTo>
                <a:cubicBezTo>
                  <a:pt x="891" y="1061"/>
                  <a:pt x="891" y="1061"/>
                  <a:pt x="891" y="1061"/>
                </a:cubicBezTo>
                <a:cubicBezTo>
                  <a:pt x="889" y="1064"/>
                  <a:pt x="886" y="1068"/>
                  <a:pt x="882" y="1073"/>
                </a:cubicBezTo>
                <a:cubicBezTo>
                  <a:pt x="893" y="1042"/>
                  <a:pt x="906" y="1011"/>
                  <a:pt x="916" y="988"/>
                </a:cubicBezTo>
                <a:cubicBezTo>
                  <a:pt x="926" y="964"/>
                  <a:pt x="926" y="964"/>
                  <a:pt x="926" y="964"/>
                </a:cubicBezTo>
                <a:cubicBezTo>
                  <a:pt x="974" y="842"/>
                  <a:pt x="1042" y="721"/>
                  <a:pt x="1129" y="605"/>
                </a:cubicBezTo>
                <a:cubicBezTo>
                  <a:pt x="1145" y="584"/>
                  <a:pt x="1162" y="563"/>
                  <a:pt x="1179" y="542"/>
                </a:cubicBezTo>
                <a:cubicBezTo>
                  <a:pt x="1210" y="511"/>
                  <a:pt x="1242" y="482"/>
                  <a:pt x="1275" y="453"/>
                </a:cubicBezTo>
                <a:close/>
                <a:moveTo>
                  <a:pt x="1253" y="701"/>
                </a:moveTo>
                <a:cubicBezTo>
                  <a:pt x="1290" y="652"/>
                  <a:pt x="1332" y="597"/>
                  <a:pt x="1378" y="541"/>
                </a:cubicBezTo>
                <a:cubicBezTo>
                  <a:pt x="1360" y="567"/>
                  <a:pt x="1341" y="594"/>
                  <a:pt x="1322" y="623"/>
                </a:cubicBezTo>
                <a:cubicBezTo>
                  <a:pt x="1282" y="683"/>
                  <a:pt x="1244" y="745"/>
                  <a:pt x="1207" y="805"/>
                </a:cubicBezTo>
                <a:cubicBezTo>
                  <a:pt x="1198" y="820"/>
                  <a:pt x="1188" y="836"/>
                  <a:pt x="1179" y="851"/>
                </a:cubicBezTo>
                <a:cubicBezTo>
                  <a:pt x="1190" y="819"/>
                  <a:pt x="1202" y="787"/>
                  <a:pt x="1214" y="755"/>
                </a:cubicBezTo>
                <a:cubicBezTo>
                  <a:pt x="1227" y="737"/>
                  <a:pt x="1240" y="719"/>
                  <a:pt x="1253" y="701"/>
                </a:cubicBezTo>
                <a:close/>
                <a:moveTo>
                  <a:pt x="1852" y="240"/>
                </a:moveTo>
                <a:cubicBezTo>
                  <a:pt x="1872" y="226"/>
                  <a:pt x="1872" y="226"/>
                  <a:pt x="1872" y="226"/>
                </a:cubicBezTo>
                <a:cubicBezTo>
                  <a:pt x="1874" y="224"/>
                  <a:pt x="1877" y="222"/>
                  <a:pt x="1880" y="220"/>
                </a:cubicBezTo>
                <a:cubicBezTo>
                  <a:pt x="1866" y="236"/>
                  <a:pt x="1852" y="251"/>
                  <a:pt x="1839" y="264"/>
                </a:cubicBezTo>
                <a:cubicBezTo>
                  <a:pt x="1825" y="279"/>
                  <a:pt x="1813" y="292"/>
                  <a:pt x="1805" y="302"/>
                </a:cubicBezTo>
                <a:cubicBezTo>
                  <a:pt x="1788" y="323"/>
                  <a:pt x="1771" y="345"/>
                  <a:pt x="1753" y="367"/>
                </a:cubicBezTo>
                <a:cubicBezTo>
                  <a:pt x="1683" y="431"/>
                  <a:pt x="1622" y="502"/>
                  <a:pt x="1572" y="578"/>
                </a:cubicBezTo>
                <a:cubicBezTo>
                  <a:pt x="1555" y="603"/>
                  <a:pt x="1539" y="629"/>
                  <a:pt x="1525" y="656"/>
                </a:cubicBezTo>
                <a:cubicBezTo>
                  <a:pt x="1506" y="680"/>
                  <a:pt x="1487" y="704"/>
                  <a:pt x="1469" y="729"/>
                </a:cubicBezTo>
                <a:cubicBezTo>
                  <a:pt x="1449" y="756"/>
                  <a:pt x="1429" y="783"/>
                  <a:pt x="1410" y="811"/>
                </a:cubicBezTo>
                <a:cubicBezTo>
                  <a:pt x="1419" y="788"/>
                  <a:pt x="1428" y="766"/>
                  <a:pt x="1438" y="743"/>
                </a:cubicBezTo>
                <a:cubicBezTo>
                  <a:pt x="1444" y="735"/>
                  <a:pt x="1450" y="727"/>
                  <a:pt x="1455" y="719"/>
                </a:cubicBezTo>
                <a:cubicBezTo>
                  <a:pt x="1549" y="587"/>
                  <a:pt x="1647" y="462"/>
                  <a:pt x="1749" y="349"/>
                </a:cubicBezTo>
                <a:cubicBezTo>
                  <a:pt x="1749" y="349"/>
                  <a:pt x="1797" y="294"/>
                  <a:pt x="1797" y="294"/>
                </a:cubicBezTo>
                <a:cubicBezTo>
                  <a:pt x="1807" y="281"/>
                  <a:pt x="1818" y="269"/>
                  <a:pt x="1829" y="257"/>
                </a:cubicBezTo>
                <a:cubicBezTo>
                  <a:pt x="1837" y="251"/>
                  <a:pt x="1844" y="245"/>
                  <a:pt x="1852" y="240"/>
                </a:cubicBezTo>
                <a:close/>
                <a:moveTo>
                  <a:pt x="1894" y="365"/>
                </a:moveTo>
                <a:cubicBezTo>
                  <a:pt x="1808" y="450"/>
                  <a:pt x="1732" y="541"/>
                  <a:pt x="1666" y="637"/>
                </a:cubicBezTo>
                <a:cubicBezTo>
                  <a:pt x="1654" y="654"/>
                  <a:pt x="1643" y="672"/>
                  <a:pt x="1632" y="689"/>
                </a:cubicBezTo>
                <a:cubicBezTo>
                  <a:pt x="1613" y="709"/>
                  <a:pt x="1595" y="729"/>
                  <a:pt x="1577" y="748"/>
                </a:cubicBezTo>
                <a:cubicBezTo>
                  <a:pt x="1584" y="734"/>
                  <a:pt x="1592" y="720"/>
                  <a:pt x="1600" y="706"/>
                </a:cubicBezTo>
                <a:cubicBezTo>
                  <a:pt x="1674" y="609"/>
                  <a:pt x="1749" y="515"/>
                  <a:pt x="1818" y="429"/>
                </a:cubicBezTo>
                <a:cubicBezTo>
                  <a:pt x="1842" y="407"/>
                  <a:pt x="1868" y="386"/>
                  <a:pt x="1894" y="365"/>
                </a:cubicBezTo>
                <a:close/>
                <a:moveTo>
                  <a:pt x="2264" y="375"/>
                </a:moveTo>
                <a:cubicBezTo>
                  <a:pt x="2282" y="361"/>
                  <a:pt x="2301" y="348"/>
                  <a:pt x="2321" y="335"/>
                </a:cubicBezTo>
                <a:cubicBezTo>
                  <a:pt x="2335" y="325"/>
                  <a:pt x="2350" y="315"/>
                  <a:pt x="2364" y="305"/>
                </a:cubicBezTo>
                <a:cubicBezTo>
                  <a:pt x="2357" y="312"/>
                  <a:pt x="2349" y="320"/>
                  <a:pt x="2342" y="327"/>
                </a:cubicBezTo>
                <a:cubicBezTo>
                  <a:pt x="2336" y="331"/>
                  <a:pt x="2329" y="335"/>
                  <a:pt x="2323" y="340"/>
                </a:cubicBezTo>
                <a:cubicBezTo>
                  <a:pt x="2134" y="479"/>
                  <a:pt x="1989" y="622"/>
                  <a:pt x="1879" y="775"/>
                </a:cubicBezTo>
                <a:cubicBezTo>
                  <a:pt x="1873" y="785"/>
                  <a:pt x="1866" y="795"/>
                  <a:pt x="1859" y="805"/>
                </a:cubicBezTo>
                <a:cubicBezTo>
                  <a:pt x="1837" y="827"/>
                  <a:pt x="1816" y="850"/>
                  <a:pt x="1794" y="873"/>
                </a:cubicBezTo>
                <a:cubicBezTo>
                  <a:pt x="1822" y="832"/>
                  <a:pt x="1852" y="791"/>
                  <a:pt x="1883" y="751"/>
                </a:cubicBezTo>
                <a:cubicBezTo>
                  <a:pt x="1979" y="634"/>
                  <a:pt x="2107" y="491"/>
                  <a:pt x="2264" y="375"/>
                </a:cubicBezTo>
                <a:close/>
                <a:moveTo>
                  <a:pt x="1932" y="859"/>
                </a:moveTo>
                <a:cubicBezTo>
                  <a:pt x="2029" y="762"/>
                  <a:pt x="2029" y="762"/>
                  <a:pt x="2029" y="762"/>
                </a:cubicBezTo>
                <a:cubicBezTo>
                  <a:pt x="2033" y="757"/>
                  <a:pt x="2038" y="752"/>
                  <a:pt x="2043" y="748"/>
                </a:cubicBezTo>
                <a:cubicBezTo>
                  <a:pt x="2009" y="799"/>
                  <a:pt x="1977" y="852"/>
                  <a:pt x="1946" y="903"/>
                </a:cubicBezTo>
                <a:cubicBezTo>
                  <a:pt x="1923" y="943"/>
                  <a:pt x="1923" y="943"/>
                  <a:pt x="1923" y="943"/>
                </a:cubicBezTo>
                <a:cubicBezTo>
                  <a:pt x="1914" y="958"/>
                  <a:pt x="1903" y="973"/>
                  <a:pt x="1893" y="989"/>
                </a:cubicBezTo>
                <a:cubicBezTo>
                  <a:pt x="1871" y="1013"/>
                  <a:pt x="1849" y="1037"/>
                  <a:pt x="1829" y="1060"/>
                </a:cubicBezTo>
                <a:cubicBezTo>
                  <a:pt x="1856" y="989"/>
                  <a:pt x="1889" y="923"/>
                  <a:pt x="1929" y="862"/>
                </a:cubicBezTo>
                <a:cubicBezTo>
                  <a:pt x="1930" y="861"/>
                  <a:pt x="1931" y="860"/>
                  <a:pt x="1932" y="859"/>
                </a:cubicBezTo>
                <a:close/>
              </a:path>
            </a:pathLst>
          </a:custGeom>
          <a:solidFill>
            <a:schemeClr val="bg1">
              <a:lumMod val="50000"/>
            </a:schemeClr>
          </a:solidFill>
          <a:ln>
            <a:noFill/>
          </a:ln>
        </p:spPr>
        <p:txBody>
          <a:bodyPr/>
          <a:lstStyle/>
          <a:p>
            <a:endParaRPr lang="zh-CN" altLang="en-US">
              <a:latin typeface="Arial"/>
              <a:ea typeface="微软雅黑"/>
              <a:sym typeface="Arial"/>
            </a:endParaRPr>
          </a:p>
        </p:txBody>
      </p:sp>
      <p:sp>
        <p:nvSpPr>
          <p:cNvPr id="6" name="文本框 5"/>
          <p:cNvSpPr txBox="1"/>
          <p:nvPr/>
        </p:nvSpPr>
        <p:spPr>
          <a:xfrm>
            <a:off x="4772265" y="3986820"/>
            <a:ext cx="2048381" cy="646331"/>
          </a:xfrm>
          <a:prstGeom prst="rect">
            <a:avLst/>
          </a:prstGeom>
          <a:noFill/>
        </p:spPr>
        <p:txBody>
          <a:bodyPr wrap="none" rtlCol="0">
            <a:spAutoFit/>
          </a:bodyPr>
          <a:lstStyle/>
          <a:p>
            <a:pPr algn="r"/>
            <a:r>
              <a:rPr kumimoji="1" lang="en-US" altLang="zh-CN" sz="3600" dirty="0">
                <a:solidFill>
                  <a:schemeClr val="tx2">
                    <a:lumMod val="75000"/>
                  </a:schemeClr>
                </a:solidFill>
                <a:latin typeface="Arial"/>
                <a:ea typeface="微软雅黑"/>
                <a:cs typeface="DFPShaoNvW5-GB" charset="-122"/>
                <a:sym typeface="Arial"/>
              </a:rPr>
              <a:t>ATM</a:t>
            </a:r>
            <a:r>
              <a:rPr kumimoji="1" lang="zh-CN" altLang="en-US" sz="3600" dirty="0">
                <a:solidFill>
                  <a:schemeClr val="tx2">
                    <a:lumMod val="75000"/>
                  </a:schemeClr>
                </a:solidFill>
                <a:latin typeface="Arial"/>
                <a:ea typeface="微软雅黑"/>
                <a:cs typeface="DFPShaoNvW5-GB" charset="-122"/>
                <a:sym typeface="Arial"/>
              </a:rPr>
              <a:t>背景</a:t>
            </a:r>
          </a:p>
        </p:txBody>
      </p:sp>
      <p:grpSp>
        <p:nvGrpSpPr>
          <p:cNvPr id="31" name="Group 70"/>
          <p:cNvGrpSpPr/>
          <p:nvPr/>
        </p:nvGrpSpPr>
        <p:grpSpPr>
          <a:xfrm>
            <a:off x="2769610" y="795534"/>
            <a:ext cx="6600172" cy="5135635"/>
            <a:chOff x="-1" y="0"/>
            <a:chExt cx="2335461" cy="1802808"/>
          </a:xfrm>
        </p:grpSpPr>
        <p:sp>
          <p:nvSpPr>
            <p:cNvPr id="32" name="chenying0907 66"/>
            <p:cNvSpPr/>
            <p:nvPr/>
          </p:nvSpPr>
          <p:spPr>
            <a:xfrm>
              <a:off x="88900" y="177800"/>
              <a:ext cx="2125877" cy="1425521"/>
            </a:xfrm>
            <a:custGeom>
              <a:avLst/>
              <a:gdLst/>
              <a:ahLst/>
              <a:cxnLst>
                <a:cxn ang="0">
                  <a:pos x="wd2" y="hd2"/>
                </a:cxn>
                <a:cxn ang="5400000">
                  <a:pos x="wd2" y="hd2"/>
                </a:cxn>
                <a:cxn ang="10800000">
                  <a:pos x="wd2" y="hd2"/>
                </a:cxn>
                <a:cxn ang="16200000">
                  <a:pos x="wd2" y="hd2"/>
                </a:cxn>
              </a:cxnLst>
              <a:rect l="0" t="0" r="r" b="b"/>
              <a:pathLst>
                <a:path w="21339" h="21550" extrusionOk="0">
                  <a:moveTo>
                    <a:pt x="21281" y="131"/>
                  </a:moveTo>
                  <a:cubicBezTo>
                    <a:pt x="20628" y="31"/>
                    <a:pt x="2649" y="215"/>
                    <a:pt x="166" y="0"/>
                  </a:cubicBezTo>
                  <a:cubicBezTo>
                    <a:pt x="70" y="3334"/>
                    <a:pt x="43" y="6398"/>
                    <a:pt x="99" y="9794"/>
                  </a:cubicBezTo>
                  <a:cubicBezTo>
                    <a:pt x="201" y="15985"/>
                    <a:pt x="-129" y="17592"/>
                    <a:pt x="60" y="21542"/>
                  </a:cubicBezTo>
                  <a:cubicBezTo>
                    <a:pt x="1560" y="21600"/>
                    <a:pt x="19091" y="21287"/>
                    <a:pt x="21090" y="21542"/>
                  </a:cubicBezTo>
                  <a:cubicBezTo>
                    <a:pt x="21175" y="18119"/>
                    <a:pt x="21202" y="17551"/>
                    <a:pt x="21175" y="14349"/>
                  </a:cubicBezTo>
                  <a:cubicBezTo>
                    <a:pt x="21134" y="9458"/>
                    <a:pt x="21471" y="5014"/>
                    <a:pt x="21281" y="131"/>
                  </a:cubicBezTo>
                  <a:close/>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sp>
          <p:nvSpPr>
            <p:cNvPr id="33" name="chenying0907 67"/>
            <p:cNvSpPr/>
            <p:nvPr/>
          </p:nvSpPr>
          <p:spPr>
            <a:xfrm>
              <a:off x="-1" y="0"/>
              <a:ext cx="2335461" cy="184474"/>
            </a:xfrm>
            <a:custGeom>
              <a:avLst/>
              <a:gdLst/>
              <a:ahLst/>
              <a:cxnLst>
                <a:cxn ang="0">
                  <a:pos x="wd2" y="hd2"/>
                </a:cxn>
                <a:cxn ang="5400000">
                  <a:pos x="wd2" y="hd2"/>
                </a:cxn>
                <a:cxn ang="10800000">
                  <a:pos x="wd2" y="hd2"/>
                </a:cxn>
                <a:cxn ang="16200000">
                  <a:pos x="wd2" y="hd2"/>
                </a:cxn>
              </a:cxnLst>
              <a:rect l="0" t="0" r="r" b="b"/>
              <a:pathLst>
                <a:path w="21311" h="19061" extrusionOk="0">
                  <a:moveTo>
                    <a:pt x="902" y="18172"/>
                  </a:moveTo>
                  <a:cubicBezTo>
                    <a:pt x="357" y="17727"/>
                    <a:pt x="-200" y="12317"/>
                    <a:pt x="71" y="5707"/>
                  </a:cubicBezTo>
                  <a:cubicBezTo>
                    <a:pt x="379" y="-1823"/>
                    <a:pt x="1461" y="270"/>
                    <a:pt x="2010" y="259"/>
                  </a:cubicBezTo>
                  <a:cubicBezTo>
                    <a:pt x="7486" y="145"/>
                    <a:pt x="12959" y="733"/>
                    <a:pt x="18433" y="1907"/>
                  </a:cubicBezTo>
                  <a:cubicBezTo>
                    <a:pt x="19405" y="2115"/>
                    <a:pt x="21400" y="-2382"/>
                    <a:pt x="21308" y="14217"/>
                  </a:cubicBezTo>
                  <a:cubicBezTo>
                    <a:pt x="21311" y="19032"/>
                    <a:pt x="20486" y="19218"/>
                    <a:pt x="19999" y="19008"/>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sp>
          <p:nvSpPr>
            <p:cNvPr id="34" name="chenying0907 68"/>
            <p:cNvSpPr/>
            <p:nvPr/>
          </p:nvSpPr>
          <p:spPr>
            <a:xfrm>
              <a:off x="1130300" y="1600199"/>
              <a:ext cx="20498" cy="202609"/>
            </a:xfrm>
            <a:custGeom>
              <a:avLst/>
              <a:gdLst/>
              <a:ahLst/>
              <a:cxnLst>
                <a:cxn ang="0">
                  <a:pos x="wd2" y="hd2"/>
                </a:cxn>
                <a:cxn ang="5400000">
                  <a:pos x="wd2" y="hd2"/>
                </a:cxn>
                <a:cxn ang="10800000">
                  <a:pos x="wd2" y="hd2"/>
                </a:cxn>
                <a:cxn ang="16200000">
                  <a:pos x="wd2" y="hd2"/>
                </a:cxn>
              </a:cxnLst>
              <a:rect l="0" t="0" r="r" b="b"/>
              <a:pathLst>
                <a:path w="16358" h="19845" extrusionOk="0">
                  <a:moveTo>
                    <a:pt x="0" y="0"/>
                  </a:moveTo>
                  <a:cubicBezTo>
                    <a:pt x="21600" y="4703"/>
                    <a:pt x="13319" y="10461"/>
                    <a:pt x="16331" y="15310"/>
                  </a:cubicBezTo>
                  <a:cubicBezTo>
                    <a:pt x="16793" y="16055"/>
                    <a:pt x="11256" y="21600"/>
                    <a:pt x="11542" y="19282"/>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grpSp>
      <p:grpSp>
        <p:nvGrpSpPr>
          <p:cNvPr id="2" name="组 1"/>
          <p:cNvGrpSpPr/>
          <p:nvPr/>
        </p:nvGrpSpPr>
        <p:grpSpPr>
          <a:xfrm>
            <a:off x="5084257" y="1965052"/>
            <a:ext cx="1623568" cy="1509690"/>
            <a:chOff x="4431238" y="1508012"/>
            <a:chExt cx="2360904" cy="2195308"/>
          </a:xfrm>
        </p:grpSpPr>
        <p:sp>
          <p:nvSpPr>
            <p:cNvPr id="37" name="chenying0907 201"/>
            <p:cNvSpPr/>
            <p:nvPr/>
          </p:nvSpPr>
          <p:spPr>
            <a:xfrm>
              <a:off x="4431238" y="1508012"/>
              <a:ext cx="2360904" cy="2195308"/>
            </a:xfrm>
            <a:custGeom>
              <a:avLst/>
              <a:gdLst/>
              <a:ahLst/>
              <a:cxnLst>
                <a:cxn ang="0">
                  <a:pos x="wd2" y="hd2"/>
                </a:cxn>
                <a:cxn ang="5400000">
                  <a:pos x="wd2" y="hd2"/>
                </a:cxn>
                <a:cxn ang="10800000">
                  <a:pos x="wd2" y="hd2"/>
                </a:cxn>
                <a:cxn ang="16200000">
                  <a:pos x="wd2" y="hd2"/>
                </a:cxn>
              </a:cxnLst>
              <a:rect l="0" t="0" r="r" b="b"/>
              <a:pathLst>
                <a:path w="21600" h="21600" extrusionOk="0">
                  <a:moveTo>
                    <a:pt x="21010" y="4955"/>
                  </a:moveTo>
                  <a:cubicBezTo>
                    <a:pt x="18465" y="9425"/>
                    <a:pt x="18297" y="14113"/>
                    <a:pt x="21600" y="18296"/>
                  </a:cubicBezTo>
                  <a:cubicBezTo>
                    <a:pt x="14274" y="17484"/>
                    <a:pt x="12639" y="14333"/>
                    <a:pt x="6691" y="21600"/>
                  </a:cubicBezTo>
                  <a:cubicBezTo>
                    <a:pt x="10802" y="16578"/>
                    <a:pt x="3281" y="10613"/>
                    <a:pt x="0" y="8990"/>
                  </a:cubicBezTo>
                  <a:cubicBezTo>
                    <a:pt x="4976" y="11451"/>
                    <a:pt x="9737" y="4157"/>
                    <a:pt x="10108" y="0"/>
                  </a:cubicBezTo>
                  <a:cubicBezTo>
                    <a:pt x="12265" y="4785"/>
                    <a:pt x="16387" y="6388"/>
                    <a:pt x="21010" y="4955"/>
                  </a:cubicBezTo>
                  <a:close/>
                </a:path>
              </a:pathLst>
            </a:custGeom>
            <a:solidFill>
              <a:schemeClr val="bg1">
                <a:lumMod val="95000"/>
              </a:schemeClr>
            </a:solidFill>
            <a:ln w="38100">
              <a:solidFill>
                <a:schemeClr val="tx1">
                  <a:lumMod val="75000"/>
                  <a:lumOff val="25000"/>
                </a:schemeClr>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sp>
          <p:nvSpPr>
            <p:cNvPr id="36" name="文本框 35"/>
            <p:cNvSpPr txBox="1"/>
            <p:nvPr/>
          </p:nvSpPr>
          <p:spPr>
            <a:xfrm>
              <a:off x="5434292" y="1860569"/>
              <a:ext cx="858274" cy="1342656"/>
            </a:xfrm>
            <a:prstGeom prst="rect">
              <a:avLst/>
            </a:prstGeom>
            <a:noFill/>
          </p:spPr>
          <p:txBody>
            <a:bodyPr wrap="none" rtlCol="0">
              <a:spAutoFit/>
            </a:bodyPr>
            <a:lstStyle/>
            <a:p>
              <a:pPr algn="r"/>
              <a:r>
                <a:rPr kumimoji="1" lang="en-US" altLang="zh-CN" sz="5400" dirty="0">
                  <a:solidFill>
                    <a:schemeClr val="tx1">
                      <a:lumMod val="65000"/>
                      <a:lumOff val="35000"/>
                    </a:schemeClr>
                  </a:solidFill>
                  <a:latin typeface="Arial"/>
                  <a:ea typeface="微软雅黑"/>
                  <a:cs typeface="DFPShaoNvW5-GB" charset="-122"/>
                  <a:sym typeface="Arial"/>
                </a:rPr>
                <a:t>1</a:t>
              </a:r>
              <a:endParaRPr kumimoji="1" lang="zh-CN" altLang="en-US" sz="5400" dirty="0">
                <a:solidFill>
                  <a:schemeClr val="tx1">
                    <a:lumMod val="65000"/>
                    <a:lumOff val="35000"/>
                  </a:schemeClr>
                </a:solidFill>
                <a:latin typeface="Arial"/>
                <a:ea typeface="微软雅黑"/>
                <a:cs typeface="DFPShaoNvW5-GB" charset="-122"/>
                <a:sym typeface="Arial"/>
              </a:endParaRPr>
            </a:p>
          </p:txBody>
        </p:sp>
      </p:grpSp>
      <p:grpSp>
        <p:nvGrpSpPr>
          <p:cNvPr id="21" name="组合 20"/>
          <p:cNvGrpSpPr/>
          <p:nvPr/>
        </p:nvGrpSpPr>
        <p:grpSpPr>
          <a:xfrm>
            <a:off x="4425826" y="4118752"/>
            <a:ext cx="3876891" cy="646273"/>
            <a:chOff x="7637775" y="5530041"/>
            <a:chExt cx="4000129" cy="646029"/>
          </a:xfrm>
        </p:grpSpPr>
        <p:sp>
          <p:nvSpPr>
            <p:cNvPr id="22" name="任意多边形 21"/>
            <p:cNvSpPr/>
            <p:nvPr/>
          </p:nvSpPr>
          <p:spPr>
            <a:xfrm>
              <a:off x="7637775" y="6096678"/>
              <a:ext cx="2494104" cy="79392"/>
            </a:xfrm>
            <a:custGeom>
              <a:avLst/>
              <a:gdLst>
                <a:gd name="connsiteX0" fmla="*/ 2569580 w 2569580"/>
                <a:gd name="connsiteY0" fmla="*/ 13982 h 95004"/>
                <a:gd name="connsiteX1" fmla="*/ 2187616 w 2569580"/>
                <a:gd name="connsiteY1" fmla="*/ 13982 h 95004"/>
                <a:gd name="connsiteX2" fmla="*/ 2118167 w 2569580"/>
                <a:gd name="connsiteY2" fmla="*/ 37131 h 95004"/>
                <a:gd name="connsiteX3" fmla="*/ 1481560 w 2569580"/>
                <a:gd name="connsiteY3" fmla="*/ 60280 h 95004"/>
                <a:gd name="connsiteX4" fmla="*/ 1388962 w 2569580"/>
                <a:gd name="connsiteY4" fmla="*/ 71855 h 95004"/>
                <a:gd name="connsiteX5" fmla="*/ 1307940 w 2569580"/>
                <a:gd name="connsiteY5" fmla="*/ 83430 h 95004"/>
                <a:gd name="connsiteX6" fmla="*/ 844952 w 2569580"/>
                <a:gd name="connsiteY6" fmla="*/ 71855 h 95004"/>
                <a:gd name="connsiteX7" fmla="*/ 775504 w 2569580"/>
                <a:gd name="connsiteY7" fmla="*/ 48706 h 95004"/>
                <a:gd name="connsiteX8" fmla="*/ 740780 w 2569580"/>
                <a:gd name="connsiteY8" fmla="*/ 37131 h 95004"/>
                <a:gd name="connsiteX9" fmla="*/ 254643 w 2569580"/>
                <a:gd name="connsiteY9" fmla="*/ 48706 h 95004"/>
                <a:gd name="connsiteX10" fmla="*/ 219919 w 2569580"/>
                <a:gd name="connsiteY10" fmla="*/ 60280 h 95004"/>
                <a:gd name="connsiteX11" fmla="*/ 196770 w 2569580"/>
                <a:gd name="connsiteY11" fmla="*/ 95004 h 95004"/>
                <a:gd name="connsiteX12" fmla="*/ 0 w 2569580"/>
                <a:gd name="connsiteY12" fmla="*/ 83430 h 95004"/>
                <a:gd name="connsiteX0" fmla="*/ 2541747 w 2541747"/>
                <a:gd name="connsiteY0" fmla="*/ 13982 h 95004"/>
                <a:gd name="connsiteX1" fmla="*/ 2159783 w 2541747"/>
                <a:gd name="connsiteY1" fmla="*/ 13982 h 95004"/>
                <a:gd name="connsiteX2" fmla="*/ 2090334 w 2541747"/>
                <a:gd name="connsiteY2" fmla="*/ 37131 h 95004"/>
                <a:gd name="connsiteX3" fmla="*/ 1453727 w 2541747"/>
                <a:gd name="connsiteY3" fmla="*/ 60280 h 95004"/>
                <a:gd name="connsiteX4" fmla="*/ 1361129 w 2541747"/>
                <a:gd name="connsiteY4" fmla="*/ 71855 h 95004"/>
                <a:gd name="connsiteX5" fmla="*/ 1280107 w 2541747"/>
                <a:gd name="connsiteY5" fmla="*/ 83430 h 95004"/>
                <a:gd name="connsiteX6" fmla="*/ 817119 w 2541747"/>
                <a:gd name="connsiteY6" fmla="*/ 71855 h 95004"/>
                <a:gd name="connsiteX7" fmla="*/ 747671 w 2541747"/>
                <a:gd name="connsiteY7" fmla="*/ 48706 h 95004"/>
                <a:gd name="connsiteX8" fmla="*/ 712947 w 2541747"/>
                <a:gd name="connsiteY8" fmla="*/ 37131 h 95004"/>
                <a:gd name="connsiteX9" fmla="*/ 226810 w 2541747"/>
                <a:gd name="connsiteY9" fmla="*/ 48706 h 95004"/>
                <a:gd name="connsiteX10" fmla="*/ 192086 w 2541747"/>
                <a:gd name="connsiteY10" fmla="*/ 60280 h 95004"/>
                <a:gd name="connsiteX11" fmla="*/ 168937 w 2541747"/>
                <a:gd name="connsiteY11" fmla="*/ 95004 h 95004"/>
                <a:gd name="connsiteX12" fmla="*/ 0 w 2541747"/>
                <a:gd name="connsiteY12" fmla="*/ 24815 h 95004"/>
                <a:gd name="connsiteX0" fmla="*/ 2541747 w 2541747"/>
                <a:gd name="connsiteY0" fmla="*/ 13982 h 95004"/>
                <a:gd name="connsiteX1" fmla="*/ 2159783 w 2541747"/>
                <a:gd name="connsiteY1" fmla="*/ 13982 h 95004"/>
                <a:gd name="connsiteX2" fmla="*/ 2090334 w 2541747"/>
                <a:gd name="connsiteY2" fmla="*/ 37131 h 95004"/>
                <a:gd name="connsiteX3" fmla="*/ 1453727 w 2541747"/>
                <a:gd name="connsiteY3" fmla="*/ 60280 h 95004"/>
                <a:gd name="connsiteX4" fmla="*/ 1361129 w 2541747"/>
                <a:gd name="connsiteY4" fmla="*/ 71855 h 95004"/>
                <a:gd name="connsiteX5" fmla="*/ 1280107 w 2541747"/>
                <a:gd name="connsiteY5" fmla="*/ 83430 h 95004"/>
                <a:gd name="connsiteX6" fmla="*/ 817119 w 2541747"/>
                <a:gd name="connsiteY6" fmla="*/ 71855 h 95004"/>
                <a:gd name="connsiteX7" fmla="*/ 747671 w 2541747"/>
                <a:gd name="connsiteY7" fmla="*/ 48706 h 95004"/>
                <a:gd name="connsiteX8" fmla="*/ 712947 w 2541747"/>
                <a:gd name="connsiteY8" fmla="*/ 37131 h 95004"/>
                <a:gd name="connsiteX9" fmla="*/ 226810 w 2541747"/>
                <a:gd name="connsiteY9" fmla="*/ 48706 h 95004"/>
                <a:gd name="connsiteX10" fmla="*/ 192086 w 2541747"/>
                <a:gd name="connsiteY10" fmla="*/ 60280 h 95004"/>
                <a:gd name="connsiteX11" fmla="*/ 168937 w 2541747"/>
                <a:gd name="connsiteY11" fmla="*/ 95004 h 95004"/>
                <a:gd name="connsiteX12" fmla="*/ 0 w 2541747"/>
                <a:gd name="connsiteY12" fmla="*/ 24815 h 95004"/>
                <a:gd name="connsiteX0" fmla="*/ 2537771 w 2537771"/>
                <a:gd name="connsiteY0" fmla="*/ 13982 h 95004"/>
                <a:gd name="connsiteX1" fmla="*/ 2155807 w 2537771"/>
                <a:gd name="connsiteY1" fmla="*/ 13982 h 95004"/>
                <a:gd name="connsiteX2" fmla="*/ 2086358 w 2537771"/>
                <a:gd name="connsiteY2" fmla="*/ 37131 h 95004"/>
                <a:gd name="connsiteX3" fmla="*/ 1449751 w 2537771"/>
                <a:gd name="connsiteY3" fmla="*/ 60280 h 95004"/>
                <a:gd name="connsiteX4" fmla="*/ 1357153 w 2537771"/>
                <a:gd name="connsiteY4" fmla="*/ 71855 h 95004"/>
                <a:gd name="connsiteX5" fmla="*/ 1276131 w 2537771"/>
                <a:gd name="connsiteY5" fmla="*/ 83430 h 95004"/>
                <a:gd name="connsiteX6" fmla="*/ 813143 w 2537771"/>
                <a:gd name="connsiteY6" fmla="*/ 71855 h 95004"/>
                <a:gd name="connsiteX7" fmla="*/ 743695 w 2537771"/>
                <a:gd name="connsiteY7" fmla="*/ 48706 h 95004"/>
                <a:gd name="connsiteX8" fmla="*/ 708971 w 2537771"/>
                <a:gd name="connsiteY8" fmla="*/ 37131 h 95004"/>
                <a:gd name="connsiteX9" fmla="*/ 222834 w 2537771"/>
                <a:gd name="connsiteY9" fmla="*/ 48706 h 95004"/>
                <a:gd name="connsiteX10" fmla="*/ 188110 w 2537771"/>
                <a:gd name="connsiteY10" fmla="*/ 60280 h 95004"/>
                <a:gd name="connsiteX11" fmla="*/ 164961 w 2537771"/>
                <a:gd name="connsiteY11" fmla="*/ 95004 h 95004"/>
                <a:gd name="connsiteX12" fmla="*/ 0 w 2537771"/>
                <a:gd name="connsiteY12" fmla="*/ 1369 h 95004"/>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22834 w 2537771"/>
                <a:gd name="connsiteY9" fmla="*/ 48706 h 83430"/>
                <a:gd name="connsiteX10" fmla="*/ 188110 w 2537771"/>
                <a:gd name="connsiteY10" fmla="*/ 60280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54643 w 2537771"/>
                <a:gd name="connsiteY9" fmla="*/ 72152 h 83430"/>
                <a:gd name="connsiteX10" fmla="*/ 188110 w 2537771"/>
                <a:gd name="connsiteY10" fmla="*/ 60280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605592 w 2537771"/>
                <a:gd name="connsiteY8" fmla="*/ 60577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7671 w 2537771"/>
                <a:gd name="connsiteY7" fmla="*/ 60429 h 83430"/>
                <a:gd name="connsiteX8" fmla="*/ 605592 w 2537771"/>
                <a:gd name="connsiteY8" fmla="*/ 60577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7671 w 2537771"/>
                <a:gd name="connsiteY7" fmla="*/ 60429 h 83430"/>
                <a:gd name="connsiteX8" fmla="*/ 526070 w 2537771"/>
                <a:gd name="connsiteY8" fmla="*/ 33224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934"/>
                <a:gd name="connsiteX1" fmla="*/ 2155807 w 2537771"/>
                <a:gd name="connsiteY1" fmla="*/ 13982 h 83934"/>
                <a:gd name="connsiteX2" fmla="*/ 2086358 w 2537771"/>
                <a:gd name="connsiteY2" fmla="*/ 37131 h 83934"/>
                <a:gd name="connsiteX3" fmla="*/ 1449751 w 2537771"/>
                <a:gd name="connsiteY3" fmla="*/ 60280 h 83934"/>
                <a:gd name="connsiteX4" fmla="*/ 1357153 w 2537771"/>
                <a:gd name="connsiteY4" fmla="*/ 71855 h 83934"/>
                <a:gd name="connsiteX5" fmla="*/ 1276131 w 2537771"/>
                <a:gd name="connsiteY5" fmla="*/ 83430 h 83934"/>
                <a:gd name="connsiteX6" fmla="*/ 960259 w 2537771"/>
                <a:gd name="connsiteY6" fmla="*/ 79670 h 83934"/>
                <a:gd name="connsiteX7" fmla="*/ 747671 w 2537771"/>
                <a:gd name="connsiteY7" fmla="*/ 60429 h 83934"/>
                <a:gd name="connsiteX8" fmla="*/ 526070 w 2537771"/>
                <a:gd name="connsiteY8" fmla="*/ 33224 h 83934"/>
                <a:gd name="connsiteX9" fmla="*/ 254643 w 2537771"/>
                <a:gd name="connsiteY9" fmla="*/ 72152 h 83934"/>
                <a:gd name="connsiteX10" fmla="*/ 180158 w 2537771"/>
                <a:gd name="connsiteY10" fmla="*/ 48557 h 83934"/>
                <a:gd name="connsiteX11" fmla="*/ 93392 w 2537771"/>
                <a:gd name="connsiteY11" fmla="*/ 83281 h 83934"/>
                <a:gd name="connsiteX12" fmla="*/ 0 w 2537771"/>
                <a:gd name="connsiteY12" fmla="*/ 1369 h 83934"/>
                <a:gd name="connsiteX0" fmla="*/ 2537771 w 2537771"/>
                <a:gd name="connsiteY0" fmla="*/ 13982 h 83934"/>
                <a:gd name="connsiteX1" fmla="*/ 2155807 w 2537771"/>
                <a:gd name="connsiteY1" fmla="*/ 13982 h 83934"/>
                <a:gd name="connsiteX2" fmla="*/ 2086358 w 2537771"/>
                <a:gd name="connsiteY2" fmla="*/ 37131 h 83934"/>
                <a:gd name="connsiteX3" fmla="*/ 1449751 w 2537771"/>
                <a:gd name="connsiteY3" fmla="*/ 60280 h 83934"/>
                <a:gd name="connsiteX4" fmla="*/ 1357153 w 2537771"/>
                <a:gd name="connsiteY4" fmla="*/ 71855 h 83934"/>
                <a:gd name="connsiteX5" fmla="*/ 1276131 w 2537771"/>
                <a:gd name="connsiteY5" fmla="*/ 83430 h 83934"/>
                <a:gd name="connsiteX6" fmla="*/ 960259 w 2537771"/>
                <a:gd name="connsiteY6" fmla="*/ 79670 h 83934"/>
                <a:gd name="connsiteX7" fmla="*/ 747671 w 2537771"/>
                <a:gd name="connsiteY7" fmla="*/ 60429 h 83934"/>
                <a:gd name="connsiteX8" fmla="*/ 526070 w 2537771"/>
                <a:gd name="connsiteY8" fmla="*/ 33224 h 83934"/>
                <a:gd name="connsiteX9" fmla="*/ 254643 w 2537771"/>
                <a:gd name="connsiteY9" fmla="*/ 72152 h 83934"/>
                <a:gd name="connsiteX10" fmla="*/ 180158 w 2537771"/>
                <a:gd name="connsiteY10" fmla="*/ 48557 h 83934"/>
                <a:gd name="connsiteX11" fmla="*/ 93392 w 2537771"/>
                <a:gd name="connsiteY11" fmla="*/ 83281 h 83934"/>
                <a:gd name="connsiteX12" fmla="*/ 0 w 2537771"/>
                <a:gd name="connsiteY12" fmla="*/ 1369 h 83934"/>
                <a:gd name="connsiteX0" fmla="*/ 2537771 w 2537771"/>
                <a:gd name="connsiteY0" fmla="*/ 13982 h 85357"/>
                <a:gd name="connsiteX1" fmla="*/ 2155807 w 2537771"/>
                <a:gd name="connsiteY1" fmla="*/ 13982 h 85357"/>
                <a:gd name="connsiteX2" fmla="*/ 2086358 w 2537771"/>
                <a:gd name="connsiteY2" fmla="*/ 37131 h 85357"/>
                <a:gd name="connsiteX3" fmla="*/ 1449751 w 2537771"/>
                <a:gd name="connsiteY3" fmla="*/ 60280 h 85357"/>
                <a:gd name="connsiteX4" fmla="*/ 1365106 w 2537771"/>
                <a:gd name="connsiteY4" fmla="*/ 52317 h 85357"/>
                <a:gd name="connsiteX5" fmla="*/ 1276131 w 2537771"/>
                <a:gd name="connsiteY5" fmla="*/ 83430 h 85357"/>
                <a:gd name="connsiteX6" fmla="*/ 960259 w 2537771"/>
                <a:gd name="connsiteY6" fmla="*/ 79670 h 85357"/>
                <a:gd name="connsiteX7" fmla="*/ 747671 w 2537771"/>
                <a:gd name="connsiteY7" fmla="*/ 60429 h 85357"/>
                <a:gd name="connsiteX8" fmla="*/ 526070 w 2537771"/>
                <a:gd name="connsiteY8" fmla="*/ 33224 h 85357"/>
                <a:gd name="connsiteX9" fmla="*/ 254643 w 2537771"/>
                <a:gd name="connsiteY9" fmla="*/ 72152 h 85357"/>
                <a:gd name="connsiteX10" fmla="*/ 180158 w 2537771"/>
                <a:gd name="connsiteY10" fmla="*/ 48557 h 85357"/>
                <a:gd name="connsiteX11" fmla="*/ 93392 w 2537771"/>
                <a:gd name="connsiteY11" fmla="*/ 83281 h 85357"/>
                <a:gd name="connsiteX12" fmla="*/ 0 w 2537771"/>
                <a:gd name="connsiteY12" fmla="*/ 1369 h 85357"/>
                <a:gd name="connsiteX0" fmla="*/ 2537771 w 2537771"/>
                <a:gd name="connsiteY0" fmla="*/ 13982 h 85357"/>
                <a:gd name="connsiteX1" fmla="*/ 2155807 w 2537771"/>
                <a:gd name="connsiteY1" fmla="*/ 13982 h 85357"/>
                <a:gd name="connsiteX2" fmla="*/ 2086358 w 2537771"/>
                <a:gd name="connsiteY2" fmla="*/ 37131 h 85357"/>
                <a:gd name="connsiteX3" fmla="*/ 1604819 w 2537771"/>
                <a:gd name="connsiteY3" fmla="*/ 72003 h 85357"/>
                <a:gd name="connsiteX4" fmla="*/ 1365106 w 2537771"/>
                <a:gd name="connsiteY4" fmla="*/ 52317 h 85357"/>
                <a:gd name="connsiteX5" fmla="*/ 1276131 w 2537771"/>
                <a:gd name="connsiteY5" fmla="*/ 83430 h 85357"/>
                <a:gd name="connsiteX6" fmla="*/ 960259 w 2537771"/>
                <a:gd name="connsiteY6" fmla="*/ 79670 h 85357"/>
                <a:gd name="connsiteX7" fmla="*/ 747671 w 2537771"/>
                <a:gd name="connsiteY7" fmla="*/ 60429 h 85357"/>
                <a:gd name="connsiteX8" fmla="*/ 526070 w 2537771"/>
                <a:gd name="connsiteY8" fmla="*/ 33224 h 85357"/>
                <a:gd name="connsiteX9" fmla="*/ 254643 w 2537771"/>
                <a:gd name="connsiteY9" fmla="*/ 72152 h 85357"/>
                <a:gd name="connsiteX10" fmla="*/ 180158 w 2537771"/>
                <a:gd name="connsiteY10" fmla="*/ 48557 h 85357"/>
                <a:gd name="connsiteX11" fmla="*/ 93392 w 2537771"/>
                <a:gd name="connsiteY11" fmla="*/ 83281 h 85357"/>
                <a:gd name="connsiteX12" fmla="*/ 0 w 2537771"/>
                <a:gd name="connsiteY12" fmla="*/ 1369 h 85357"/>
                <a:gd name="connsiteX0" fmla="*/ 2537771 w 2537771"/>
                <a:gd name="connsiteY0" fmla="*/ 13982 h 83281"/>
                <a:gd name="connsiteX1" fmla="*/ 2155807 w 2537771"/>
                <a:gd name="connsiteY1" fmla="*/ 13982 h 83281"/>
                <a:gd name="connsiteX2" fmla="*/ 2086358 w 2537771"/>
                <a:gd name="connsiteY2" fmla="*/ 37131 h 83281"/>
                <a:gd name="connsiteX3" fmla="*/ 1604819 w 2537771"/>
                <a:gd name="connsiteY3" fmla="*/ 72003 h 83281"/>
                <a:gd name="connsiteX4" fmla="*/ 1365106 w 2537771"/>
                <a:gd name="connsiteY4" fmla="*/ 52317 h 83281"/>
                <a:gd name="connsiteX5" fmla="*/ 1188657 w 2537771"/>
                <a:gd name="connsiteY5" fmla="*/ 71707 h 83281"/>
                <a:gd name="connsiteX6" fmla="*/ 960259 w 2537771"/>
                <a:gd name="connsiteY6" fmla="*/ 79670 h 83281"/>
                <a:gd name="connsiteX7" fmla="*/ 747671 w 2537771"/>
                <a:gd name="connsiteY7" fmla="*/ 60429 h 83281"/>
                <a:gd name="connsiteX8" fmla="*/ 526070 w 2537771"/>
                <a:gd name="connsiteY8" fmla="*/ 33224 h 83281"/>
                <a:gd name="connsiteX9" fmla="*/ 254643 w 2537771"/>
                <a:gd name="connsiteY9" fmla="*/ 72152 h 83281"/>
                <a:gd name="connsiteX10" fmla="*/ 180158 w 2537771"/>
                <a:gd name="connsiteY10" fmla="*/ 48557 h 83281"/>
                <a:gd name="connsiteX11" fmla="*/ 93392 w 2537771"/>
                <a:gd name="connsiteY11" fmla="*/ 83281 h 83281"/>
                <a:gd name="connsiteX12" fmla="*/ 0 w 2537771"/>
                <a:gd name="connsiteY12" fmla="*/ 1369 h 83281"/>
                <a:gd name="connsiteX0" fmla="*/ 2537771 w 2537771"/>
                <a:gd name="connsiteY0" fmla="*/ 12613 h 81912"/>
                <a:gd name="connsiteX1" fmla="*/ 2191592 w 2537771"/>
                <a:gd name="connsiteY1" fmla="*/ 39967 h 81912"/>
                <a:gd name="connsiteX2" fmla="*/ 2086358 w 2537771"/>
                <a:gd name="connsiteY2" fmla="*/ 35762 h 81912"/>
                <a:gd name="connsiteX3" fmla="*/ 1604819 w 2537771"/>
                <a:gd name="connsiteY3" fmla="*/ 70634 h 81912"/>
                <a:gd name="connsiteX4" fmla="*/ 1365106 w 2537771"/>
                <a:gd name="connsiteY4" fmla="*/ 50948 h 81912"/>
                <a:gd name="connsiteX5" fmla="*/ 1188657 w 2537771"/>
                <a:gd name="connsiteY5" fmla="*/ 70338 h 81912"/>
                <a:gd name="connsiteX6" fmla="*/ 960259 w 2537771"/>
                <a:gd name="connsiteY6" fmla="*/ 78301 h 81912"/>
                <a:gd name="connsiteX7" fmla="*/ 747671 w 2537771"/>
                <a:gd name="connsiteY7" fmla="*/ 59060 h 81912"/>
                <a:gd name="connsiteX8" fmla="*/ 526070 w 2537771"/>
                <a:gd name="connsiteY8" fmla="*/ 31855 h 81912"/>
                <a:gd name="connsiteX9" fmla="*/ 254643 w 2537771"/>
                <a:gd name="connsiteY9" fmla="*/ 70783 h 81912"/>
                <a:gd name="connsiteX10" fmla="*/ 180158 w 2537771"/>
                <a:gd name="connsiteY10" fmla="*/ 47188 h 81912"/>
                <a:gd name="connsiteX11" fmla="*/ 93392 w 2537771"/>
                <a:gd name="connsiteY11" fmla="*/ 81912 h 81912"/>
                <a:gd name="connsiteX12" fmla="*/ 0 w 2537771"/>
                <a:gd name="connsiteY12" fmla="*/ 0 h 81912"/>
                <a:gd name="connsiteX0" fmla="*/ 2537771 w 2537771"/>
                <a:gd name="connsiteY0" fmla="*/ 12613 h 81912"/>
                <a:gd name="connsiteX1" fmla="*/ 2191592 w 2537771"/>
                <a:gd name="connsiteY1" fmla="*/ 39967 h 81912"/>
                <a:gd name="connsiteX2" fmla="*/ 2054548 w 2537771"/>
                <a:gd name="connsiteY2" fmla="*/ 27946 h 81912"/>
                <a:gd name="connsiteX3" fmla="*/ 1604819 w 2537771"/>
                <a:gd name="connsiteY3" fmla="*/ 70634 h 81912"/>
                <a:gd name="connsiteX4" fmla="*/ 1365106 w 2537771"/>
                <a:gd name="connsiteY4" fmla="*/ 50948 h 81912"/>
                <a:gd name="connsiteX5" fmla="*/ 1188657 w 2537771"/>
                <a:gd name="connsiteY5" fmla="*/ 70338 h 81912"/>
                <a:gd name="connsiteX6" fmla="*/ 960259 w 2537771"/>
                <a:gd name="connsiteY6" fmla="*/ 78301 h 81912"/>
                <a:gd name="connsiteX7" fmla="*/ 747671 w 2537771"/>
                <a:gd name="connsiteY7" fmla="*/ 59060 h 81912"/>
                <a:gd name="connsiteX8" fmla="*/ 526070 w 2537771"/>
                <a:gd name="connsiteY8" fmla="*/ 31855 h 81912"/>
                <a:gd name="connsiteX9" fmla="*/ 254643 w 2537771"/>
                <a:gd name="connsiteY9" fmla="*/ 70783 h 81912"/>
                <a:gd name="connsiteX10" fmla="*/ 180158 w 2537771"/>
                <a:gd name="connsiteY10" fmla="*/ 47188 h 81912"/>
                <a:gd name="connsiteX11" fmla="*/ 93392 w 2537771"/>
                <a:gd name="connsiteY11" fmla="*/ 81912 h 81912"/>
                <a:gd name="connsiteX12" fmla="*/ 0 w 2537771"/>
                <a:gd name="connsiteY12" fmla="*/ 0 h 81912"/>
                <a:gd name="connsiteX0" fmla="*/ 2537771 w 2537771"/>
                <a:gd name="connsiteY0" fmla="*/ 12613 h 79392"/>
                <a:gd name="connsiteX1" fmla="*/ 2191592 w 2537771"/>
                <a:gd name="connsiteY1" fmla="*/ 39967 h 79392"/>
                <a:gd name="connsiteX2" fmla="*/ 2054548 w 2537771"/>
                <a:gd name="connsiteY2" fmla="*/ 27946 h 79392"/>
                <a:gd name="connsiteX3" fmla="*/ 1604819 w 2537771"/>
                <a:gd name="connsiteY3" fmla="*/ 70634 h 79392"/>
                <a:gd name="connsiteX4" fmla="*/ 1365106 w 2537771"/>
                <a:gd name="connsiteY4" fmla="*/ 50948 h 79392"/>
                <a:gd name="connsiteX5" fmla="*/ 1188657 w 2537771"/>
                <a:gd name="connsiteY5" fmla="*/ 70338 h 79392"/>
                <a:gd name="connsiteX6" fmla="*/ 960259 w 2537771"/>
                <a:gd name="connsiteY6" fmla="*/ 78301 h 79392"/>
                <a:gd name="connsiteX7" fmla="*/ 747671 w 2537771"/>
                <a:gd name="connsiteY7" fmla="*/ 59060 h 79392"/>
                <a:gd name="connsiteX8" fmla="*/ 526070 w 2537771"/>
                <a:gd name="connsiteY8" fmla="*/ 31855 h 79392"/>
                <a:gd name="connsiteX9" fmla="*/ 254643 w 2537771"/>
                <a:gd name="connsiteY9" fmla="*/ 70783 h 79392"/>
                <a:gd name="connsiteX10" fmla="*/ 180158 w 2537771"/>
                <a:gd name="connsiteY10" fmla="*/ 47188 h 79392"/>
                <a:gd name="connsiteX11" fmla="*/ 105320 w 2537771"/>
                <a:gd name="connsiteY11" fmla="*/ 62373 h 79392"/>
                <a:gd name="connsiteX12" fmla="*/ 0 w 2537771"/>
                <a:gd name="connsiteY12" fmla="*/ 0 h 7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7771" h="79392">
                  <a:moveTo>
                    <a:pt x="2537771" y="12613"/>
                  </a:moveTo>
                  <a:cubicBezTo>
                    <a:pt x="2372259" y="-2434"/>
                    <a:pt x="2272129" y="37412"/>
                    <a:pt x="2191592" y="39967"/>
                  </a:cubicBezTo>
                  <a:cubicBezTo>
                    <a:pt x="2111055" y="42522"/>
                    <a:pt x="2152344" y="22835"/>
                    <a:pt x="2054548" y="27946"/>
                  </a:cubicBezTo>
                  <a:cubicBezTo>
                    <a:pt x="1956753" y="33057"/>
                    <a:pt x="2056264" y="56072"/>
                    <a:pt x="1604819" y="70634"/>
                  </a:cubicBezTo>
                  <a:cubicBezTo>
                    <a:pt x="1524915" y="64072"/>
                    <a:pt x="1434466" y="50997"/>
                    <a:pt x="1365106" y="50948"/>
                  </a:cubicBezTo>
                  <a:cubicBezTo>
                    <a:pt x="1295746" y="50899"/>
                    <a:pt x="1256132" y="65779"/>
                    <a:pt x="1188657" y="70338"/>
                  </a:cubicBezTo>
                  <a:cubicBezTo>
                    <a:pt x="1121183" y="74897"/>
                    <a:pt x="1114588" y="82159"/>
                    <a:pt x="960259" y="78301"/>
                  </a:cubicBezTo>
                  <a:cubicBezTo>
                    <a:pt x="937110" y="70585"/>
                    <a:pt x="820036" y="66801"/>
                    <a:pt x="747671" y="59060"/>
                  </a:cubicBezTo>
                  <a:cubicBezTo>
                    <a:pt x="675306" y="51319"/>
                    <a:pt x="608241" y="29901"/>
                    <a:pt x="526070" y="31855"/>
                  </a:cubicBezTo>
                  <a:cubicBezTo>
                    <a:pt x="443899" y="33809"/>
                    <a:pt x="312295" y="68228"/>
                    <a:pt x="254643" y="70783"/>
                  </a:cubicBezTo>
                  <a:cubicBezTo>
                    <a:pt x="196991" y="73338"/>
                    <a:pt x="205045" y="48590"/>
                    <a:pt x="180158" y="47188"/>
                  </a:cubicBezTo>
                  <a:cubicBezTo>
                    <a:pt x="155271" y="45786"/>
                    <a:pt x="113036" y="50798"/>
                    <a:pt x="105320" y="62373"/>
                  </a:cubicBezTo>
                  <a:cubicBezTo>
                    <a:pt x="49008" y="38977"/>
                    <a:pt x="8599" y="82012"/>
                    <a:pt x="0" y="0"/>
                  </a:cubicBezTo>
                </a:path>
              </a:pathLst>
            </a:custGeom>
            <a:noFill/>
            <a:ln w="34925"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23" name="Freeform 118"/>
            <p:cNvSpPr>
              <a:spLocks noEditPoints="1"/>
            </p:cNvSpPr>
            <p:nvPr/>
          </p:nvSpPr>
          <p:spPr bwMode="auto">
            <a:xfrm flipH="1">
              <a:off x="10124063" y="5530041"/>
              <a:ext cx="1513841" cy="619089"/>
            </a:xfrm>
            <a:custGeom>
              <a:avLst/>
              <a:gdLst>
                <a:gd name="T0" fmla="*/ 250 w 257"/>
                <a:gd name="T1" fmla="*/ 87 h 92"/>
                <a:gd name="T2" fmla="*/ 215 w 257"/>
                <a:gd name="T3" fmla="*/ 84 h 92"/>
                <a:gd name="T4" fmla="*/ 204 w 257"/>
                <a:gd name="T5" fmla="*/ 87 h 92"/>
                <a:gd name="T6" fmla="*/ 146 w 257"/>
                <a:gd name="T7" fmla="*/ 88 h 92"/>
                <a:gd name="T8" fmla="*/ 116 w 257"/>
                <a:gd name="T9" fmla="*/ 85 h 92"/>
                <a:gd name="T10" fmla="*/ 54 w 257"/>
                <a:gd name="T11" fmla="*/ 54 h 92"/>
                <a:gd name="T12" fmla="*/ 2 w 257"/>
                <a:gd name="T13" fmla="*/ 30 h 92"/>
                <a:gd name="T14" fmla="*/ 16 w 257"/>
                <a:gd name="T15" fmla="*/ 0 h 92"/>
                <a:gd name="T16" fmla="*/ 42 w 257"/>
                <a:gd name="T17" fmla="*/ 12 h 92"/>
                <a:gd name="T18" fmla="*/ 78 w 257"/>
                <a:gd name="T19" fmla="*/ 31 h 92"/>
                <a:gd name="T20" fmla="*/ 134 w 257"/>
                <a:gd name="T21" fmla="*/ 61 h 92"/>
                <a:gd name="T22" fmla="*/ 171 w 257"/>
                <a:gd name="T23" fmla="*/ 84 h 92"/>
                <a:gd name="T24" fmla="*/ 186 w 257"/>
                <a:gd name="T25" fmla="*/ 72 h 92"/>
                <a:gd name="T26" fmla="*/ 206 w 257"/>
                <a:gd name="T27" fmla="*/ 71 h 92"/>
                <a:gd name="T28" fmla="*/ 225 w 257"/>
                <a:gd name="T29" fmla="*/ 79 h 92"/>
                <a:gd name="T30" fmla="*/ 254 w 257"/>
                <a:gd name="T31" fmla="*/ 82 h 92"/>
                <a:gd name="T32" fmla="*/ 237 w 257"/>
                <a:gd name="T33" fmla="*/ 80 h 92"/>
                <a:gd name="T34" fmla="*/ 217 w 257"/>
                <a:gd name="T35" fmla="*/ 82 h 92"/>
                <a:gd name="T36" fmla="*/ 244 w 257"/>
                <a:gd name="T37" fmla="*/ 82 h 92"/>
                <a:gd name="T38" fmla="*/ 187 w 257"/>
                <a:gd name="T39" fmla="*/ 70 h 92"/>
                <a:gd name="T40" fmla="*/ 188 w 257"/>
                <a:gd name="T41" fmla="*/ 86 h 92"/>
                <a:gd name="T42" fmla="*/ 158 w 257"/>
                <a:gd name="T43" fmla="*/ 84 h 92"/>
                <a:gd name="T44" fmla="*/ 172 w 257"/>
                <a:gd name="T45" fmla="*/ 87 h 92"/>
                <a:gd name="T46" fmla="*/ 195 w 257"/>
                <a:gd name="T47" fmla="*/ 74 h 92"/>
                <a:gd name="T48" fmla="*/ 202 w 257"/>
                <a:gd name="T49" fmla="*/ 72 h 92"/>
                <a:gd name="T50" fmla="*/ 211 w 257"/>
                <a:gd name="T51" fmla="*/ 78 h 92"/>
                <a:gd name="T52" fmla="*/ 148 w 257"/>
                <a:gd name="T53" fmla="*/ 85 h 92"/>
                <a:gd name="T54" fmla="*/ 132 w 257"/>
                <a:gd name="T55" fmla="*/ 72 h 92"/>
                <a:gd name="T56" fmla="*/ 139 w 257"/>
                <a:gd name="T57" fmla="*/ 85 h 92"/>
                <a:gd name="T58" fmla="*/ 122 w 257"/>
                <a:gd name="T59" fmla="*/ 58 h 92"/>
                <a:gd name="T60" fmla="*/ 130 w 257"/>
                <a:gd name="T61" fmla="*/ 71 h 92"/>
                <a:gd name="T62" fmla="*/ 70 w 257"/>
                <a:gd name="T63" fmla="*/ 56 h 92"/>
                <a:gd name="T64" fmla="*/ 110 w 257"/>
                <a:gd name="T65" fmla="*/ 76 h 92"/>
                <a:gd name="T66" fmla="*/ 120 w 257"/>
                <a:gd name="T67" fmla="*/ 57 h 92"/>
                <a:gd name="T68" fmla="*/ 74 w 257"/>
                <a:gd name="T69" fmla="*/ 31 h 92"/>
                <a:gd name="T70" fmla="*/ 111 w 257"/>
                <a:gd name="T71" fmla="*/ 55 h 92"/>
                <a:gd name="T72" fmla="*/ 91 w 257"/>
                <a:gd name="T73" fmla="*/ 60 h 92"/>
                <a:gd name="T74" fmla="*/ 53 w 257"/>
                <a:gd name="T75" fmla="*/ 37 h 92"/>
                <a:gd name="T76" fmla="*/ 34 w 257"/>
                <a:gd name="T77" fmla="*/ 10 h 92"/>
                <a:gd name="T78" fmla="*/ 112 w 257"/>
                <a:gd name="T79" fmla="*/ 59 h 92"/>
                <a:gd name="T80" fmla="*/ 77 w 257"/>
                <a:gd name="T81" fmla="*/ 39 h 92"/>
                <a:gd name="T82" fmla="*/ 49 w 257"/>
                <a:gd name="T83" fmla="*/ 22 h 92"/>
                <a:gd name="T84" fmla="*/ 58 w 257"/>
                <a:gd name="T85" fmla="*/ 39 h 92"/>
                <a:gd name="T86" fmla="*/ 113 w 257"/>
                <a:gd name="T87" fmla="*/ 60 h 92"/>
                <a:gd name="T88" fmla="*/ 110 w 257"/>
                <a:gd name="T89" fmla="*/ 78 h 92"/>
                <a:gd name="T90" fmla="*/ 67 w 257"/>
                <a:gd name="T91" fmla="*/ 57 h 92"/>
                <a:gd name="T92" fmla="*/ 21 w 257"/>
                <a:gd name="T93" fmla="*/ 38 h 92"/>
                <a:gd name="T94" fmla="*/ 102 w 257"/>
                <a:gd name="T95" fmla="*/ 75 h 92"/>
                <a:gd name="T96" fmla="*/ 32 w 257"/>
                <a:gd name="T97" fmla="*/ 8 h 92"/>
                <a:gd name="T98" fmla="*/ 18 w 257"/>
                <a:gd name="T99" fmla="*/ 37 h 92"/>
                <a:gd name="T100" fmla="*/ 8 w 257"/>
                <a:gd name="T101" fmla="*/ 9 h 92"/>
                <a:gd name="T102" fmla="*/ 7 w 257"/>
                <a:gd name="T103" fmla="*/ 28 h 92"/>
                <a:gd name="T104" fmla="*/ 20 w 257"/>
                <a:gd name="T105"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7" h="92">
                  <a:moveTo>
                    <a:pt x="256" y="83"/>
                  </a:moveTo>
                  <a:cubicBezTo>
                    <a:pt x="256" y="84"/>
                    <a:pt x="257" y="87"/>
                    <a:pt x="256" y="89"/>
                  </a:cubicBezTo>
                  <a:cubicBezTo>
                    <a:pt x="253" y="89"/>
                    <a:pt x="253" y="88"/>
                    <a:pt x="250" y="87"/>
                  </a:cubicBezTo>
                  <a:cubicBezTo>
                    <a:pt x="244" y="86"/>
                    <a:pt x="238" y="83"/>
                    <a:pt x="231" y="84"/>
                  </a:cubicBezTo>
                  <a:cubicBezTo>
                    <a:pt x="229" y="84"/>
                    <a:pt x="227" y="86"/>
                    <a:pt x="225" y="86"/>
                  </a:cubicBezTo>
                  <a:cubicBezTo>
                    <a:pt x="221" y="86"/>
                    <a:pt x="219" y="84"/>
                    <a:pt x="215" y="84"/>
                  </a:cubicBezTo>
                  <a:cubicBezTo>
                    <a:pt x="212" y="82"/>
                    <a:pt x="208" y="79"/>
                    <a:pt x="205" y="76"/>
                  </a:cubicBezTo>
                  <a:cubicBezTo>
                    <a:pt x="206" y="79"/>
                    <a:pt x="208" y="81"/>
                    <a:pt x="208" y="84"/>
                  </a:cubicBezTo>
                  <a:cubicBezTo>
                    <a:pt x="207" y="86"/>
                    <a:pt x="205" y="86"/>
                    <a:pt x="204" y="87"/>
                  </a:cubicBezTo>
                  <a:cubicBezTo>
                    <a:pt x="196" y="87"/>
                    <a:pt x="189" y="90"/>
                    <a:pt x="183" y="91"/>
                  </a:cubicBezTo>
                  <a:cubicBezTo>
                    <a:pt x="172" y="91"/>
                    <a:pt x="163" y="85"/>
                    <a:pt x="152" y="86"/>
                  </a:cubicBezTo>
                  <a:cubicBezTo>
                    <a:pt x="150" y="87"/>
                    <a:pt x="148" y="88"/>
                    <a:pt x="146" y="88"/>
                  </a:cubicBezTo>
                  <a:cubicBezTo>
                    <a:pt x="142" y="88"/>
                    <a:pt x="138" y="87"/>
                    <a:pt x="134" y="87"/>
                  </a:cubicBezTo>
                  <a:cubicBezTo>
                    <a:pt x="130" y="87"/>
                    <a:pt x="125" y="86"/>
                    <a:pt x="121" y="86"/>
                  </a:cubicBezTo>
                  <a:cubicBezTo>
                    <a:pt x="119" y="87"/>
                    <a:pt x="117" y="87"/>
                    <a:pt x="116" y="85"/>
                  </a:cubicBezTo>
                  <a:cubicBezTo>
                    <a:pt x="105" y="79"/>
                    <a:pt x="94" y="73"/>
                    <a:pt x="83" y="67"/>
                  </a:cubicBezTo>
                  <a:cubicBezTo>
                    <a:pt x="79" y="65"/>
                    <a:pt x="76" y="63"/>
                    <a:pt x="72" y="61"/>
                  </a:cubicBezTo>
                  <a:cubicBezTo>
                    <a:pt x="66" y="59"/>
                    <a:pt x="60" y="57"/>
                    <a:pt x="54" y="54"/>
                  </a:cubicBezTo>
                  <a:cubicBezTo>
                    <a:pt x="43" y="49"/>
                    <a:pt x="31" y="46"/>
                    <a:pt x="21" y="40"/>
                  </a:cubicBezTo>
                  <a:cubicBezTo>
                    <a:pt x="17" y="38"/>
                    <a:pt x="12" y="36"/>
                    <a:pt x="8" y="34"/>
                  </a:cubicBezTo>
                  <a:cubicBezTo>
                    <a:pt x="6" y="32"/>
                    <a:pt x="4" y="32"/>
                    <a:pt x="2" y="30"/>
                  </a:cubicBezTo>
                  <a:cubicBezTo>
                    <a:pt x="1" y="28"/>
                    <a:pt x="0" y="26"/>
                    <a:pt x="0" y="24"/>
                  </a:cubicBezTo>
                  <a:cubicBezTo>
                    <a:pt x="0" y="18"/>
                    <a:pt x="5" y="9"/>
                    <a:pt x="8" y="5"/>
                  </a:cubicBezTo>
                  <a:cubicBezTo>
                    <a:pt x="10" y="3"/>
                    <a:pt x="13" y="1"/>
                    <a:pt x="16" y="0"/>
                  </a:cubicBezTo>
                  <a:cubicBezTo>
                    <a:pt x="17" y="0"/>
                    <a:pt x="19" y="0"/>
                    <a:pt x="20" y="0"/>
                  </a:cubicBezTo>
                  <a:cubicBezTo>
                    <a:pt x="26" y="3"/>
                    <a:pt x="33" y="7"/>
                    <a:pt x="39" y="10"/>
                  </a:cubicBezTo>
                  <a:cubicBezTo>
                    <a:pt x="40" y="11"/>
                    <a:pt x="41" y="11"/>
                    <a:pt x="42" y="12"/>
                  </a:cubicBezTo>
                  <a:cubicBezTo>
                    <a:pt x="45" y="13"/>
                    <a:pt x="48" y="15"/>
                    <a:pt x="52" y="17"/>
                  </a:cubicBezTo>
                  <a:cubicBezTo>
                    <a:pt x="58" y="20"/>
                    <a:pt x="64" y="23"/>
                    <a:pt x="70" y="26"/>
                  </a:cubicBezTo>
                  <a:cubicBezTo>
                    <a:pt x="73" y="28"/>
                    <a:pt x="75" y="30"/>
                    <a:pt x="78" y="31"/>
                  </a:cubicBezTo>
                  <a:cubicBezTo>
                    <a:pt x="91" y="39"/>
                    <a:pt x="104" y="46"/>
                    <a:pt x="117" y="53"/>
                  </a:cubicBezTo>
                  <a:cubicBezTo>
                    <a:pt x="120" y="55"/>
                    <a:pt x="123" y="56"/>
                    <a:pt x="126" y="57"/>
                  </a:cubicBezTo>
                  <a:cubicBezTo>
                    <a:pt x="128" y="59"/>
                    <a:pt x="131" y="61"/>
                    <a:pt x="134" y="61"/>
                  </a:cubicBezTo>
                  <a:cubicBezTo>
                    <a:pt x="139" y="68"/>
                    <a:pt x="145" y="74"/>
                    <a:pt x="150" y="82"/>
                  </a:cubicBezTo>
                  <a:cubicBezTo>
                    <a:pt x="153" y="81"/>
                    <a:pt x="157" y="82"/>
                    <a:pt x="162" y="82"/>
                  </a:cubicBezTo>
                  <a:cubicBezTo>
                    <a:pt x="165" y="82"/>
                    <a:pt x="168" y="83"/>
                    <a:pt x="171" y="84"/>
                  </a:cubicBezTo>
                  <a:cubicBezTo>
                    <a:pt x="176" y="84"/>
                    <a:pt x="181" y="84"/>
                    <a:pt x="185" y="84"/>
                  </a:cubicBezTo>
                  <a:cubicBezTo>
                    <a:pt x="191" y="85"/>
                    <a:pt x="196" y="83"/>
                    <a:pt x="200" y="80"/>
                  </a:cubicBezTo>
                  <a:cubicBezTo>
                    <a:pt x="198" y="75"/>
                    <a:pt x="188" y="78"/>
                    <a:pt x="186" y="72"/>
                  </a:cubicBezTo>
                  <a:cubicBezTo>
                    <a:pt x="185" y="67"/>
                    <a:pt x="190" y="65"/>
                    <a:pt x="195" y="66"/>
                  </a:cubicBezTo>
                  <a:cubicBezTo>
                    <a:pt x="196" y="66"/>
                    <a:pt x="197" y="66"/>
                    <a:pt x="198" y="67"/>
                  </a:cubicBezTo>
                  <a:cubicBezTo>
                    <a:pt x="201" y="68"/>
                    <a:pt x="203" y="70"/>
                    <a:pt x="206" y="71"/>
                  </a:cubicBezTo>
                  <a:cubicBezTo>
                    <a:pt x="208" y="73"/>
                    <a:pt x="211" y="76"/>
                    <a:pt x="213" y="77"/>
                  </a:cubicBezTo>
                  <a:cubicBezTo>
                    <a:pt x="214" y="78"/>
                    <a:pt x="216" y="78"/>
                    <a:pt x="218" y="79"/>
                  </a:cubicBezTo>
                  <a:cubicBezTo>
                    <a:pt x="221" y="80"/>
                    <a:pt x="222" y="80"/>
                    <a:pt x="225" y="79"/>
                  </a:cubicBezTo>
                  <a:cubicBezTo>
                    <a:pt x="228" y="79"/>
                    <a:pt x="232" y="78"/>
                    <a:pt x="235" y="78"/>
                  </a:cubicBezTo>
                  <a:cubicBezTo>
                    <a:pt x="238" y="78"/>
                    <a:pt x="242" y="80"/>
                    <a:pt x="246" y="81"/>
                  </a:cubicBezTo>
                  <a:cubicBezTo>
                    <a:pt x="249" y="82"/>
                    <a:pt x="253" y="82"/>
                    <a:pt x="254" y="82"/>
                  </a:cubicBezTo>
                  <a:cubicBezTo>
                    <a:pt x="255" y="83"/>
                    <a:pt x="255" y="82"/>
                    <a:pt x="256" y="83"/>
                  </a:cubicBezTo>
                  <a:close/>
                  <a:moveTo>
                    <a:pt x="244" y="82"/>
                  </a:moveTo>
                  <a:cubicBezTo>
                    <a:pt x="242" y="82"/>
                    <a:pt x="239" y="81"/>
                    <a:pt x="237" y="80"/>
                  </a:cubicBezTo>
                  <a:cubicBezTo>
                    <a:pt x="231" y="80"/>
                    <a:pt x="226" y="82"/>
                    <a:pt x="221" y="82"/>
                  </a:cubicBezTo>
                  <a:cubicBezTo>
                    <a:pt x="217" y="81"/>
                    <a:pt x="215" y="80"/>
                    <a:pt x="212" y="79"/>
                  </a:cubicBezTo>
                  <a:cubicBezTo>
                    <a:pt x="213" y="80"/>
                    <a:pt x="215" y="82"/>
                    <a:pt x="217" y="82"/>
                  </a:cubicBezTo>
                  <a:cubicBezTo>
                    <a:pt x="223" y="84"/>
                    <a:pt x="227" y="82"/>
                    <a:pt x="232" y="82"/>
                  </a:cubicBezTo>
                  <a:cubicBezTo>
                    <a:pt x="241" y="81"/>
                    <a:pt x="247" y="85"/>
                    <a:pt x="254" y="86"/>
                  </a:cubicBezTo>
                  <a:cubicBezTo>
                    <a:pt x="254" y="82"/>
                    <a:pt x="249" y="83"/>
                    <a:pt x="244" y="82"/>
                  </a:cubicBezTo>
                  <a:close/>
                  <a:moveTo>
                    <a:pt x="205" y="74"/>
                  </a:moveTo>
                  <a:cubicBezTo>
                    <a:pt x="204" y="71"/>
                    <a:pt x="201" y="70"/>
                    <a:pt x="198" y="69"/>
                  </a:cubicBezTo>
                  <a:cubicBezTo>
                    <a:pt x="195" y="68"/>
                    <a:pt x="188" y="65"/>
                    <a:pt x="187" y="70"/>
                  </a:cubicBezTo>
                  <a:cubicBezTo>
                    <a:pt x="187" y="75"/>
                    <a:pt x="194" y="74"/>
                    <a:pt x="198" y="76"/>
                  </a:cubicBezTo>
                  <a:cubicBezTo>
                    <a:pt x="200" y="76"/>
                    <a:pt x="203" y="79"/>
                    <a:pt x="203" y="81"/>
                  </a:cubicBezTo>
                  <a:cubicBezTo>
                    <a:pt x="202" y="83"/>
                    <a:pt x="192" y="86"/>
                    <a:pt x="188" y="86"/>
                  </a:cubicBezTo>
                  <a:cubicBezTo>
                    <a:pt x="183" y="86"/>
                    <a:pt x="178" y="86"/>
                    <a:pt x="174" y="85"/>
                  </a:cubicBezTo>
                  <a:cubicBezTo>
                    <a:pt x="170" y="85"/>
                    <a:pt x="165" y="83"/>
                    <a:pt x="161" y="83"/>
                  </a:cubicBezTo>
                  <a:cubicBezTo>
                    <a:pt x="160" y="83"/>
                    <a:pt x="159" y="84"/>
                    <a:pt x="158" y="84"/>
                  </a:cubicBezTo>
                  <a:cubicBezTo>
                    <a:pt x="155" y="83"/>
                    <a:pt x="152" y="82"/>
                    <a:pt x="151" y="85"/>
                  </a:cubicBezTo>
                  <a:cubicBezTo>
                    <a:pt x="155" y="85"/>
                    <a:pt x="160" y="85"/>
                    <a:pt x="164" y="85"/>
                  </a:cubicBezTo>
                  <a:cubicBezTo>
                    <a:pt x="167" y="86"/>
                    <a:pt x="169" y="88"/>
                    <a:pt x="172" y="87"/>
                  </a:cubicBezTo>
                  <a:cubicBezTo>
                    <a:pt x="184" y="92"/>
                    <a:pt x="193" y="85"/>
                    <a:pt x="205" y="85"/>
                  </a:cubicBezTo>
                  <a:cubicBezTo>
                    <a:pt x="208" y="82"/>
                    <a:pt x="204" y="79"/>
                    <a:pt x="203" y="77"/>
                  </a:cubicBezTo>
                  <a:cubicBezTo>
                    <a:pt x="200" y="76"/>
                    <a:pt x="198" y="74"/>
                    <a:pt x="195" y="74"/>
                  </a:cubicBezTo>
                  <a:cubicBezTo>
                    <a:pt x="195" y="73"/>
                    <a:pt x="195" y="73"/>
                    <a:pt x="195" y="73"/>
                  </a:cubicBezTo>
                  <a:cubicBezTo>
                    <a:pt x="193" y="73"/>
                    <a:pt x="192" y="72"/>
                    <a:pt x="193" y="70"/>
                  </a:cubicBezTo>
                  <a:cubicBezTo>
                    <a:pt x="197" y="68"/>
                    <a:pt x="200" y="72"/>
                    <a:pt x="202" y="72"/>
                  </a:cubicBezTo>
                  <a:cubicBezTo>
                    <a:pt x="203" y="73"/>
                    <a:pt x="205" y="74"/>
                    <a:pt x="207" y="75"/>
                  </a:cubicBezTo>
                  <a:cubicBezTo>
                    <a:pt x="208" y="76"/>
                    <a:pt x="210" y="78"/>
                    <a:pt x="212" y="78"/>
                  </a:cubicBezTo>
                  <a:cubicBezTo>
                    <a:pt x="211" y="78"/>
                    <a:pt x="211" y="78"/>
                    <a:pt x="211" y="78"/>
                  </a:cubicBezTo>
                  <a:cubicBezTo>
                    <a:pt x="209" y="76"/>
                    <a:pt x="208" y="74"/>
                    <a:pt x="205" y="74"/>
                  </a:cubicBezTo>
                  <a:close/>
                  <a:moveTo>
                    <a:pt x="139" y="85"/>
                  </a:moveTo>
                  <a:cubicBezTo>
                    <a:pt x="142" y="85"/>
                    <a:pt x="147" y="87"/>
                    <a:pt x="148" y="85"/>
                  </a:cubicBezTo>
                  <a:cubicBezTo>
                    <a:pt x="148" y="84"/>
                    <a:pt x="148" y="84"/>
                    <a:pt x="148" y="84"/>
                  </a:cubicBezTo>
                  <a:cubicBezTo>
                    <a:pt x="144" y="77"/>
                    <a:pt x="140" y="69"/>
                    <a:pt x="133" y="64"/>
                  </a:cubicBezTo>
                  <a:cubicBezTo>
                    <a:pt x="132" y="67"/>
                    <a:pt x="133" y="69"/>
                    <a:pt x="132" y="72"/>
                  </a:cubicBezTo>
                  <a:cubicBezTo>
                    <a:pt x="132" y="77"/>
                    <a:pt x="128" y="80"/>
                    <a:pt x="126" y="83"/>
                  </a:cubicBezTo>
                  <a:cubicBezTo>
                    <a:pt x="125" y="83"/>
                    <a:pt x="123" y="84"/>
                    <a:pt x="124" y="85"/>
                  </a:cubicBezTo>
                  <a:cubicBezTo>
                    <a:pt x="128" y="85"/>
                    <a:pt x="134" y="84"/>
                    <a:pt x="139" y="85"/>
                  </a:cubicBezTo>
                  <a:close/>
                  <a:moveTo>
                    <a:pt x="130" y="71"/>
                  </a:moveTo>
                  <a:cubicBezTo>
                    <a:pt x="131" y="68"/>
                    <a:pt x="131" y="65"/>
                    <a:pt x="130" y="62"/>
                  </a:cubicBezTo>
                  <a:cubicBezTo>
                    <a:pt x="127" y="61"/>
                    <a:pt x="125" y="58"/>
                    <a:pt x="122" y="58"/>
                  </a:cubicBezTo>
                  <a:cubicBezTo>
                    <a:pt x="123" y="68"/>
                    <a:pt x="120" y="76"/>
                    <a:pt x="112" y="80"/>
                  </a:cubicBezTo>
                  <a:cubicBezTo>
                    <a:pt x="114" y="82"/>
                    <a:pt x="117" y="83"/>
                    <a:pt x="120" y="84"/>
                  </a:cubicBezTo>
                  <a:cubicBezTo>
                    <a:pt x="124" y="81"/>
                    <a:pt x="130" y="78"/>
                    <a:pt x="130" y="71"/>
                  </a:cubicBezTo>
                  <a:close/>
                  <a:moveTo>
                    <a:pt x="41" y="41"/>
                  </a:moveTo>
                  <a:cubicBezTo>
                    <a:pt x="45" y="43"/>
                    <a:pt x="49" y="45"/>
                    <a:pt x="54" y="47"/>
                  </a:cubicBezTo>
                  <a:cubicBezTo>
                    <a:pt x="59" y="50"/>
                    <a:pt x="64" y="54"/>
                    <a:pt x="70" y="56"/>
                  </a:cubicBezTo>
                  <a:cubicBezTo>
                    <a:pt x="75" y="58"/>
                    <a:pt x="80" y="61"/>
                    <a:pt x="86" y="64"/>
                  </a:cubicBezTo>
                  <a:cubicBezTo>
                    <a:pt x="91" y="66"/>
                    <a:pt x="96" y="69"/>
                    <a:pt x="102" y="71"/>
                  </a:cubicBezTo>
                  <a:cubicBezTo>
                    <a:pt x="105" y="73"/>
                    <a:pt x="108" y="75"/>
                    <a:pt x="110" y="76"/>
                  </a:cubicBezTo>
                  <a:cubicBezTo>
                    <a:pt x="111" y="76"/>
                    <a:pt x="113" y="76"/>
                    <a:pt x="113" y="76"/>
                  </a:cubicBezTo>
                  <a:cubicBezTo>
                    <a:pt x="115" y="76"/>
                    <a:pt x="118" y="73"/>
                    <a:pt x="119" y="71"/>
                  </a:cubicBezTo>
                  <a:cubicBezTo>
                    <a:pt x="121" y="66"/>
                    <a:pt x="121" y="61"/>
                    <a:pt x="120" y="57"/>
                  </a:cubicBezTo>
                  <a:cubicBezTo>
                    <a:pt x="112" y="52"/>
                    <a:pt x="104" y="48"/>
                    <a:pt x="97" y="44"/>
                  </a:cubicBezTo>
                  <a:cubicBezTo>
                    <a:pt x="94" y="43"/>
                    <a:pt x="92" y="41"/>
                    <a:pt x="89" y="39"/>
                  </a:cubicBezTo>
                  <a:cubicBezTo>
                    <a:pt x="84" y="37"/>
                    <a:pt x="79" y="34"/>
                    <a:pt x="74" y="31"/>
                  </a:cubicBezTo>
                  <a:cubicBezTo>
                    <a:pt x="68" y="28"/>
                    <a:pt x="62" y="24"/>
                    <a:pt x="56" y="21"/>
                  </a:cubicBezTo>
                  <a:cubicBezTo>
                    <a:pt x="55" y="21"/>
                    <a:pt x="54" y="20"/>
                    <a:pt x="53" y="20"/>
                  </a:cubicBezTo>
                  <a:cubicBezTo>
                    <a:pt x="71" y="34"/>
                    <a:pt x="90" y="45"/>
                    <a:pt x="111" y="55"/>
                  </a:cubicBezTo>
                  <a:cubicBezTo>
                    <a:pt x="111" y="56"/>
                    <a:pt x="112" y="56"/>
                    <a:pt x="113" y="56"/>
                  </a:cubicBezTo>
                  <a:cubicBezTo>
                    <a:pt x="113" y="58"/>
                    <a:pt x="114" y="59"/>
                    <a:pt x="115" y="60"/>
                  </a:cubicBezTo>
                  <a:cubicBezTo>
                    <a:pt x="112" y="70"/>
                    <a:pt x="98" y="64"/>
                    <a:pt x="91" y="60"/>
                  </a:cubicBezTo>
                  <a:cubicBezTo>
                    <a:pt x="84" y="57"/>
                    <a:pt x="77" y="53"/>
                    <a:pt x="70" y="49"/>
                  </a:cubicBezTo>
                  <a:cubicBezTo>
                    <a:pt x="66" y="47"/>
                    <a:pt x="62" y="45"/>
                    <a:pt x="60" y="43"/>
                  </a:cubicBezTo>
                  <a:cubicBezTo>
                    <a:pt x="58" y="42"/>
                    <a:pt x="55" y="39"/>
                    <a:pt x="53" y="37"/>
                  </a:cubicBezTo>
                  <a:cubicBezTo>
                    <a:pt x="51" y="35"/>
                    <a:pt x="48" y="33"/>
                    <a:pt x="46" y="31"/>
                  </a:cubicBezTo>
                  <a:cubicBezTo>
                    <a:pt x="42" y="26"/>
                    <a:pt x="46" y="19"/>
                    <a:pt x="51" y="18"/>
                  </a:cubicBezTo>
                  <a:cubicBezTo>
                    <a:pt x="45" y="16"/>
                    <a:pt x="40" y="12"/>
                    <a:pt x="34" y="10"/>
                  </a:cubicBezTo>
                  <a:cubicBezTo>
                    <a:pt x="37" y="19"/>
                    <a:pt x="31" y="26"/>
                    <a:pt x="27" y="33"/>
                  </a:cubicBezTo>
                  <a:cubicBezTo>
                    <a:pt x="31" y="36"/>
                    <a:pt x="37" y="38"/>
                    <a:pt x="41" y="41"/>
                  </a:cubicBezTo>
                  <a:close/>
                  <a:moveTo>
                    <a:pt x="112" y="59"/>
                  </a:moveTo>
                  <a:cubicBezTo>
                    <a:pt x="111" y="57"/>
                    <a:pt x="107" y="56"/>
                    <a:pt x="106" y="55"/>
                  </a:cubicBezTo>
                  <a:cubicBezTo>
                    <a:pt x="101" y="51"/>
                    <a:pt x="96" y="50"/>
                    <a:pt x="91" y="47"/>
                  </a:cubicBezTo>
                  <a:cubicBezTo>
                    <a:pt x="86" y="44"/>
                    <a:pt x="82" y="42"/>
                    <a:pt x="77" y="39"/>
                  </a:cubicBezTo>
                  <a:cubicBezTo>
                    <a:pt x="72" y="36"/>
                    <a:pt x="68" y="33"/>
                    <a:pt x="63" y="30"/>
                  </a:cubicBezTo>
                  <a:cubicBezTo>
                    <a:pt x="61" y="28"/>
                    <a:pt x="59" y="27"/>
                    <a:pt x="56" y="25"/>
                  </a:cubicBezTo>
                  <a:cubicBezTo>
                    <a:pt x="54" y="24"/>
                    <a:pt x="51" y="21"/>
                    <a:pt x="49" y="22"/>
                  </a:cubicBezTo>
                  <a:cubicBezTo>
                    <a:pt x="47" y="22"/>
                    <a:pt x="46" y="26"/>
                    <a:pt x="46" y="28"/>
                  </a:cubicBezTo>
                  <a:cubicBezTo>
                    <a:pt x="47" y="29"/>
                    <a:pt x="50" y="32"/>
                    <a:pt x="52" y="34"/>
                  </a:cubicBezTo>
                  <a:cubicBezTo>
                    <a:pt x="54" y="36"/>
                    <a:pt x="56" y="37"/>
                    <a:pt x="58" y="39"/>
                  </a:cubicBezTo>
                  <a:cubicBezTo>
                    <a:pt x="67" y="46"/>
                    <a:pt x="77" y="50"/>
                    <a:pt x="87" y="56"/>
                  </a:cubicBezTo>
                  <a:cubicBezTo>
                    <a:pt x="94" y="60"/>
                    <a:pt x="102" y="65"/>
                    <a:pt x="111" y="62"/>
                  </a:cubicBezTo>
                  <a:cubicBezTo>
                    <a:pt x="112" y="62"/>
                    <a:pt x="113" y="61"/>
                    <a:pt x="113" y="60"/>
                  </a:cubicBezTo>
                  <a:cubicBezTo>
                    <a:pt x="113" y="60"/>
                    <a:pt x="113" y="60"/>
                    <a:pt x="113" y="60"/>
                  </a:cubicBezTo>
                  <a:cubicBezTo>
                    <a:pt x="113" y="59"/>
                    <a:pt x="113" y="59"/>
                    <a:pt x="112" y="59"/>
                  </a:cubicBezTo>
                  <a:close/>
                  <a:moveTo>
                    <a:pt x="110" y="78"/>
                  </a:moveTo>
                  <a:cubicBezTo>
                    <a:pt x="107" y="76"/>
                    <a:pt x="103" y="74"/>
                    <a:pt x="99" y="72"/>
                  </a:cubicBezTo>
                  <a:cubicBezTo>
                    <a:pt x="95" y="71"/>
                    <a:pt x="91" y="69"/>
                    <a:pt x="88" y="67"/>
                  </a:cubicBezTo>
                  <a:cubicBezTo>
                    <a:pt x="81" y="63"/>
                    <a:pt x="74" y="60"/>
                    <a:pt x="67" y="57"/>
                  </a:cubicBezTo>
                  <a:cubicBezTo>
                    <a:pt x="60" y="53"/>
                    <a:pt x="53" y="49"/>
                    <a:pt x="46" y="46"/>
                  </a:cubicBezTo>
                  <a:cubicBezTo>
                    <a:pt x="39" y="42"/>
                    <a:pt x="33" y="38"/>
                    <a:pt x="26" y="35"/>
                  </a:cubicBezTo>
                  <a:cubicBezTo>
                    <a:pt x="25" y="35"/>
                    <a:pt x="22" y="37"/>
                    <a:pt x="21" y="38"/>
                  </a:cubicBezTo>
                  <a:cubicBezTo>
                    <a:pt x="32" y="44"/>
                    <a:pt x="45" y="48"/>
                    <a:pt x="56" y="53"/>
                  </a:cubicBezTo>
                  <a:cubicBezTo>
                    <a:pt x="64" y="57"/>
                    <a:pt x="73" y="59"/>
                    <a:pt x="80" y="63"/>
                  </a:cubicBezTo>
                  <a:cubicBezTo>
                    <a:pt x="88" y="67"/>
                    <a:pt x="95" y="71"/>
                    <a:pt x="102" y="75"/>
                  </a:cubicBezTo>
                  <a:cubicBezTo>
                    <a:pt x="105" y="77"/>
                    <a:pt x="107" y="79"/>
                    <a:pt x="110" y="78"/>
                  </a:cubicBezTo>
                  <a:cubicBezTo>
                    <a:pt x="110" y="78"/>
                    <a:pt x="110" y="78"/>
                    <a:pt x="110" y="78"/>
                  </a:cubicBezTo>
                  <a:close/>
                  <a:moveTo>
                    <a:pt x="32" y="8"/>
                  </a:moveTo>
                  <a:cubicBezTo>
                    <a:pt x="28" y="7"/>
                    <a:pt x="25" y="5"/>
                    <a:pt x="22" y="3"/>
                  </a:cubicBezTo>
                  <a:cubicBezTo>
                    <a:pt x="23" y="16"/>
                    <a:pt x="15" y="26"/>
                    <a:pt x="7" y="31"/>
                  </a:cubicBezTo>
                  <a:cubicBezTo>
                    <a:pt x="11" y="33"/>
                    <a:pt x="15" y="35"/>
                    <a:pt x="18" y="37"/>
                  </a:cubicBezTo>
                  <a:cubicBezTo>
                    <a:pt x="27" y="32"/>
                    <a:pt x="35" y="20"/>
                    <a:pt x="32" y="8"/>
                  </a:cubicBezTo>
                  <a:close/>
                  <a:moveTo>
                    <a:pt x="9" y="8"/>
                  </a:moveTo>
                  <a:cubicBezTo>
                    <a:pt x="9" y="8"/>
                    <a:pt x="8" y="9"/>
                    <a:pt x="8" y="9"/>
                  </a:cubicBezTo>
                  <a:cubicBezTo>
                    <a:pt x="7" y="11"/>
                    <a:pt x="6" y="12"/>
                    <a:pt x="5" y="14"/>
                  </a:cubicBezTo>
                  <a:cubicBezTo>
                    <a:pt x="4" y="16"/>
                    <a:pt x="3" y="18"/>
                    <a:pt x="2" y="20"/>
                  </a:cubicBezTo>
                  <a:cubicBezTo>
                    <a:pt x="1" y="24"/>
                    <a:pt x="3" y="30"/>
                    <a:pt x="7" y="28"/>
                  </a:cubicBezTo>
                  <a:cubicBezTo>
                    <a:pt x="10" y="27"/>
                    <a:pt x="11" y="25"/>
                    <a:pt x="13" y="22"/>
                  </a:cubicBezTo>
                  <a:cubicBezTo>
                    <a:pt x="15" y="21"/>
                    <a:pt x="16" y="20"/>
                    <a:pt x="17" y="18"/>
                  </a:cubicBezTo>
                  <a:cubicBezTo>
                    <a:pt x="19" y="15"/>
                    <a:pt x="20" y="9"/>
                    <a:pt x="20" y="4"/>
                  </a:cubicBezTo>
                  <a:cubicBezTo>
                    <a:pt x="20" y="4"/>
                    <a:pt x="18" y="3"/>
                    <a:pt x="18" y="2"/>
                  </a:cubicBezTo>
                  <a:cubicBezTo>
                    <a:pt x="14" y="3"/>
                    <a:pt x="12" y="5"/>
                    <a:pt x="9" y="8"/>
                  </a:cubicBezTo>
                  <a:close/>
                </a:path>
              </a:pathLst>
            </a:custGeom>
            <a:solidFill>
              <a:schemeClr val="tx1"/>
            </a:solidFill>
            <a:ln>
              <a:noFill/>
            </a:ln>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grpSp>
      <p:grpSp>
        <p:nvGrpSpPr>
          <p:cNvPr id="24" name="PA_组合 33"/>
          <p:cNvGrpSpPr>
            <a:grpSpLocks/>
          </p:cNvGrpSpPr>
          <p:nvPr>
            <p:custDataLst>
              <p:tags r:id="rId2"/>
            </p:custDataLst>
          </p:nvPr>
        </p:nvGrpSpPr>
        <p:grpSpPr bwMode="auto">
          <a:xfrm>
            <a:off x="4904734" y="5774235"/>
            <a:ext cx="2142906" cy="1128218"/>
            <a:chOff x="7394576" y="3627438"/>
            <a:chExt cx="1077913" cy="566738"/>
          </a:xfrm>
          <a:solidFill>
            <a:schemeClr val="tx1"/>
          </a:solidFill>
        </p:grpSpPr>
        <p:sp>
          <p:nvSpPr>
            <p:cNvPr id="25" name="Freeform 100"/>
            <p:cNvSpPr>
              <a:spLocks/>
            </p:cNvSpPr>
            <p:nvPr/>
          </p:nvSpPr>
          <p:spPr bwMode="auto">
            <a:xfrm>
              <a:off x="8122380" y="3680704"/>
              <a:ext cx="97606" cy="17045"/>
            </a:xfrm>
            <a:custGeom>
              <a:avLst/>
              <a:gdLst>
                <a:gd name="T0" fmla="*/ 31 w 31"/>
                <a:gd name="T1" fmla="*/ 2 h 5"/>
                <a:gd name="T2" fmla="*/ 30 w 31"/>
                <a:gd name="T3" fmla="*/ 5 h 5"/>
                <a:gd name="T4" fmla="*/ 0 w 31"/>
                <a:gd name="T5" fmla="*/ 4 h 5"/>
                <a:gd name="T6" fmla="*/ 12 w 31"/>
                <a:gd name="T7" fmla="*/ 1 h 5"/>
                <a:gd name="T8" fmla="*/ 18 w 31"/>
                <a:gd name="T9" fmla="*/ 0 h 5"/>
                <a:gd name="T10" fmla="*/ 26 w 31"/>
                <a:gd name="T11" fmla="*/ 2 h 5"/>
                <a:gd name="T12" fmla="*/ 31 w 31"/>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31" h="5">
                  <a:moveTo>
                    <a:pt x="31" y="2"/>
                  </a:moveTo>
                  <a:cubicBezTo>
                    <a:pt x="31" y="3"/>
                    <a:pt x="31" y="4"/>
                    <a:pt x="30" y="5"/>
                  </a:cubicBezTo>
                  <a:cubicBezTo>
                    <a:pt x="21" y="2"/>
                    <a:pt x="11" y="3"/>
                    <a:pt x="0" y="4"/>
                  </a:cubicBezTo>
                  <a:cubicBezTo>
                    <a:pt x="1" y="0"/>
                    <a:pt x="8" y="1"/>
                    <a:pt x="12" y="1"/>
                  </a:cubicBezTo>
                  <a:cubicBezTo>
                    <a:pt x="14" y="1"/>
                    <a:pt x="16" y="0"/>
                    <a:pt x="18" y="0"/>
                  </a:cubicBezTo>
                  <a:cubicBezTo>
                    <a:pt x="20" y="0"/>
                    <a:pt x="23" y="1"/>
                    <a:pt x="26" y="2"/>
                  </a:cubicBezTo>
                  <a:cubicBezTo>
                    <a:pt x="28" y="2"/>
                    <a:pt x="30" y="0"/>
                    <a:pt x="3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26" name="Freeform 101"/>
            <p:cNvSpPr>
              <a:spLocks/>
            </p:cNvSpPr>
            <p:nvPr/>
          </p:nvSpPr>
          <p:spPr bwMode="auto">
            <a:xfrm>
              <a:off x="8128745" y="3706271"/>
              <a:ext cx="91241" cy="17045"/>
            </a:xfrm>
            <a:custGeom>
              <a:avLst/>
              <a:gdLst>
                <a:gd name="T0" fmla="*/ 28 w 29"/>
                <a:gd name="T1" fmla="*/ 2 h 5"/>
                <a:gd name="T2" fmla="*/ 29 w 29"/>
                <a:gd name="T3" fmla="*/ 5 h 5"/>
                <a:gd name="T4" fmla="*/ 21 w 29"/>
                <a:gd name="T5" fmla="*/ 3 h 5"/>
                <a:gd name="T6" fmla="*/ 0 w 29"/>
                <a:gd name="T7" fmla="*/ 5 h 5"/>
                <a:gd name="T8" fmla="*/ 0 w 29"/>
                <a:gd name="T9" fmla="*/ 3 h 5"/>
                <a:gd name="T10" fmla="*/ 18 w 29"/>
                <a:gd name="T11" fmla="*/ 0 h 5"/>
                <a:gd name="T12" fmla="*/ 28 w 29"/>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29" h="5">
                  <a:moveTo>
                    <a:pt x="28" y="2"/>
                  </a:moveTo>
                  <a:cubicBezTo>
                    <a:pt x="28" y="2"/>
                    <a:pt x="29" y="3"/>
                    <a:pt x="29" y="5"/>
                  </a:cubicBezTo>
                  <a:cubicBezTo>
                    <a:pt x="26" y="5"/>
                    <a:pt x="23" y="3"/>
                    <a:pt x="21" y="3"/>
                  </a:cubicBezTo>
                  <a:cubicBezTo>
                    <a:pt x="13" y="2"/>
                    <a:pt x="7" y="3"/>
                    <a:pt x="0" y="5"/>
                  </a:cubicBezTo>
                  <a:cubicBezTo>
                    <a:pt x="0" y="4"/>
                    <a:pt x="0" y="3"/>
                    <a:pt x="0" y="3"/>
                  </a:cubicBezTo>
                  <a:cubicBezTo>
                    <a:pt x="0" y="0"/>
                    <a:pt x="13" y="0"/>
                    <a:pt x="18" y="0"/>
                  </a:cubicBezTo>
                  <a:cubicBezTo>
                    <a:pt x="22" y="1"/>
                    <a:pt x="24" y="1"/>
                    <a:pt x="2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27" name="Freeform 102"/>
            <p:cNvSpPr>
              <a:spLocks/>
            </p:cNvSpPr>
            <p:nvPr/>
          </p:nvSpPr>
          <p:spPr bwMode="auto">
            <a:xfrm>
              <a:off x="8145720" y="3885241"/>
              <a:ext cx="70023" cy="14913"/>
            </a:xfrm>
            <a:custGeom>
              <a:avLst/>
              <a:gdLst>
                <a:gd name="T0" fmla="*/ 21 w 22"/>
                <a:gd name="T1" fmla="*/ 1 h 5"/>
                <a:gd name="T2" fmla="*/ 22 w 22"/>
                <a:gd name="T3" fmla="*/ 3 h 5"/>
                <a:gd name="T4" fmla="*/ 20 w 22"/>
                <a:gd name="T5" fmla="*/ 5 h 5"/>
                <a:gd name="T6" fmla="*/ 0 w 22"/>
                <a:gd name="T7" fmla="*/ 3 h 5"/>
                <a:gd name="T8" fmla="*/ 5 w 22"/>
                <a:gd name="T9" fmla="*/ 1 h 5"/>
                <a:gd name="T10" fmla="*/ 21 w 22"/>
                <a:gd name="T11" fmla="*/ 1 h 5"/>
              </a:gdLst>
              <a:ahLst/>
              <a:cxnLst>
                <a:cxn ang="0">
                  <a:pos x="T0" y="T1"/>
                </a:cxn>
                <a:cxn ang="0">
                  <a:pos x="T2" y="T3"/>
                </a:cxn>
                <a:cxn ang="0">
                  <a:pos x="T4" y="T5"/>
                </a:cxn>
                <a:cxn ang="0">
                  <a:pos x="T6" y="T7"/>
                </a:cxn>
                <a:cxn ang="0">
                  <a:pos x="T8" y="T9"/>
                </a:cxn>
                <a:cxn ang="0">
                  <a:pos x="T10" y="T11"/>
                </a:cxn>
              </a:cxnLst>
              <a:rect l="0" t="0" r="r" b="b"/>
              <a:pathLst>
                <a:path w="22" h="5">
                  <a:moveTo>
                    <a:pt x="21" y="1"/>
                  </a:moveTo>
                  <a:cubicBezTo>
                    <a:pt x="21" y="2"/>
                    <a:pt x="22" y="2"/>
                    <a:pt x="22" y="3"/>
                  </a:cubicBezTo>
                  <a:cubicBezTo>
                    <a:pt x="22" y="4"/>
                    <a:pt x="21" y="4"/>
                    <a:pt x="20" y="5"/>
                  </a:cubicBezTo>
                  <a:cubicBezTo>
                    <a:pt x="15" y="2"/>
                    <a:pt x="5" y="4"/>
                    <a:pt x="0" y="3"/>
                  </a:cubicBezTo>
                  <a:cubicBezTo>
                    <a:pt x="0" y="0"/>
                    <a:pt x="4" y="1"/>
                    <a:pt x="5" y="1"/>
                  </a:cubicBezTo>
                  <a:cubicBezTo>
                    <a:pt x="9" y="0"/>
                    <a:pt x="17" y="2"/>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28" name="Freeform 103"/>
            <p:cNvSpPr>
              <a:spLocks/>
            </p:cNvSpPr>
            <p:nvPr/>
          </p:nvSpPr>
          <p:spPr bwMode="auto">
            <a:xfrm>
              <a:off x="8145720" y="3900154"/>
              <a:ext cx="72144" cy="21306"/>
            </a:xfrm>
            <a:custGeom>
              <a:avLst/>
              <a:gdLst>
                <a:gd name="T0" fmla="*/ 22 w 23"/>
                <a:gd name="T1" fmla="*/ 3 h 7"/>
                <a:gd name="T2" fmla="*/ 22 w 23"/>
                <a:gd name="T3" fmla="*/ 7 h 7"/>
                <a:gd name="T4" fmla="*/ 8 w 23"/>
                <a:gd name="T5" fmla="*/ 4 h 7"/>
                <a:gd name="T6" fmla="*/ 0 w 23"/>
                <a:gd name="T7" fmla="*/ 3 h 7"/>
                <a:gd name="T8" fmla="*/ 22 w 23"/>
                <a:gd name="T9" fmla="*/ 3 h 7"/>
              </a:gdLst>
              <a:ahLst/>
              <a:cxnLst>
                <a:cxn ang="0">
                  <a:pos x="T0" y="T1"/>
                </a:cxn>
                <a:cxn ang="0">
                  <a:pos x="T2" y="T3"/>
                </a:cxn>
                <a:cxn ang="0">
                  <a:pos x="T4" y="T5"/>
                </a:cxn>
                <a:cxn ang="0">
                  <a:pos x="T6" y="T7"/>
                </a:cxn>
                <a:cxn ang="0">
                  <a:pos x="T8" y="T9"/>
                </a:cxn>
              </a:cxnLst>
              <a:rect l="0" t="0" r="r" b="b"/>
              <a:pathLst>
                <a:path w="23" h="7">
                  <a:moveTo>
                    <a:pt x="22" y="3"/>
                  </a:moveTo>
                  <a:cubicBezTo>
                    <a:pt x="23" y="4"/>
                    <a:pt x="22" y="6"/>
                    <a:pt x="22" y="7"/>
                  </a:cubicBezTo>
                  <a:cubicBezTo>
                    <a:pt x="18" y="6"/>
                    <a:pt x="13" y="5"/>
                    <a:pt x="8" y="4"/>
                  </a:cubicBezTo>
                  <a:cubicBezTo>
                    <a:pt x="5" y="4"/>
                    <a:pt x="0" y="6"/>
                    <a:pt x="0" y="3"/>
                  </a:cubicBezTo>
                  <a:cubicBezTo>
                    <a:pt x="6" y="0"/>
                    <a:pt x="13" y="4"/>
                    <a:pt x="2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29" name="Freeform 104"/>
            <p:cNvSpPr>
              <a:spLocks/>
            </p:cNvSpPr>
            <p:nvPr/>
          </p:nvSpPr>
          <p:spPr bwMode="auto">
            <a:xfrm>
              <a:off x="8141476" y="4072733"/>
              <a:ext cx="78510" cy="19175"/>
            </a:xfrm>
            <a:custGeom>
              <a:avLst/>
              <a:gdLst>
                <a:gd name="T0" fmla="*/ 23 w 25"/>
                <a:gd name="T1" fmla="*/ 2 h 6"/>
                <a:gd name="T2" fmla="*/ 22 w 25"/>
                <a:gd name="T3" fmla="*/ 6 h 6"/>
                <a:gd name="T4" fmla="*/ 20 w 25"/>
                <a:gd name="T5" fmla="*/ 5 h 6"/>
                <a:gd name="T6" fmla="*/ 0 w 25"/>
                <a:gd name="T7" fmla="*/ 4 h 6"/>
                <a:gd name="T8" fmla="*/ 13 w 25"/>
                <a:gd name="T9" fmla="*/ 2 h 6"/>
                <a:gd name="T10" fmla="*/ 23 w 25"/>
                <a:gd name="T11" fmla="*/ 2 h 6"/>
              </a:gdLst>
              <a:ahLst/>
              <a:cxnLst>
                <a:cxn ang="0">
                  <a:pos x="T0" y="T1"/>
                </a:cxn>
                <a:cxn ang="0">
                  <a:pos x="T2" y="T3"/>
                </a:cxn>
                <a:cxn ang="0">
                  <a:pos x="T4" y="T5"/>
                </a:cxn>
                <a:cxn ang="0">
                  <a:pos x="T6" y="T7"/>
                </a:cxn>
                <a:cxn ang="0">
                  <a:pos x="T8" y="T9"/>
                </a:cxn>
                <a:cxn ang="0">
                  <a:pos x="T10" y="T11"/>
                </a:cxn>
              </a:cxnLst>
              <a:rect l="0" t="0" r="r" b="b"/>
              <a:pathLst>
                <a:path w="25" h="6">
                  <a:moveTo>
                    <a:pt x="23" y="2"/>
                  </a:moveTo>
                  <a:cubicBezTo>
                    <a:pt x="25" y="3"/>
                    <a:pt x="25" y="6"/>
                    <a:pt x="22" y="6"/>
                  </a:cubicBezTo>
                  <a:cubicBezTo>
                    <a:pt x="22" y="6"/>
                    <a:pt x="21" y="6"/>
                    <a:pt x="20" y="5"/>
                  </a:cubicBezTo>
                  <a:cubicBezTo>
                    <a:pt x="15" y="4"/>
                    <a:pt x="5" y="5"/>
                    <a:pt x="0" y="4"/>
                  </a:cubicBezTo>
                  <a:cubicBezTo>
                    <a:pt x="3" y="0"/>
                    <a:pt x="10" y="2"/>
                    <a:pt x="13" y="2"/>
                  </a:cubicBezTo>
                  <a:cubicBezTo>
                    <a:pt x="18" y="2"/>
                    <a:pt x="19" y="3"/>
                    <a:pt x="2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30" name="Freeform 105"/>
            <p:cNvSpPr>
              <a:spLocks/>
            </p:cNvSpPr>
            <p:nvPr/>
          </p:nvSpPr>
          <p:spPr bwMode="auto">
            <a:xfrm>
              <a:off x="8139355" y="4098300"/>
              <a:ext cx="80631" cy="23436"/>
            </a:xfrm>
            <a:custGeom>
              <a:avLst/>
              <a:gdLst>
                <a:gd name="T0" fmla="*/ 25 w 26"/>
                <a:gd name="T1" fmla="*/ 1 h 7"/>
                <a:gd name="T2" fmla="*/ 26 w 26"/>
                <a:gd name="T3" fmla="*/ 4 h 7"/>
                <a:gd name="T4" fmla="*/ 20 w 26"/>
                <a:gd name="T5" fmla="*/ 5 h 7"/>
                <a:gd name="T6" fmla="*/ 5 w 26"/>
                <a:gd name="T7" fmla="*/ 4 h 7"/>
                <a:gd name="T8" fmla="*/ 0 w 26"/>
                <a:gd name="T9" fmla="*/ 3 h 7"/>
                <a:gd name="T10" fmla="*/ 25 w 26"/>
                <a:gd name="T11" fmla="*/ 1 h 7"/>
              </a:gdLst>
              <a:ahLst/>
              <a:cxnLst>
                <a:cxn ang="0">
                  <a:pos x="T0" y="T1"/>
                </a:cxn>
                <a:cxn ang="0">
                  <a:pos x="T2" y="T3"/>
                </a:cxn>
                <a:cxn ang="0">
                  <a:pos x="T4" y="T5"/>
                </a:cxn>
                <a:cxn ang="0">
                  <a:pos x="T6" y="T7"/>
                </a:cxn>
                <a:cxn ang="0">
                  <a:pos x="T8" y="T9"/>
                </a:cxn>
                <a:cxn ang="0">
                  <a:pos x="T10" y="T11"/>
                </a:cxn>
              </a:cxnLst>
              <a:rect l="0" t="0" r="r" b="b"/>
              <a:pathLst>
                <a:path w="26" h="7">
                  <a:moveTo>
                    <a:pt x="25" y="1"/>
                  </a:moveTo>
                  <a:cubicBezTo>
                    <a:pt x="25" y="2"/>
                    <a:pt x="26" y="3"/>
                    <a:pt x="26" y="4"/>
                  </a:cubicBezTo>
                  <a:cubicBezTo>
                    <a:pt x="25" y="7"/>
                    <a:pt x="23" y="6"/>
                    <a:pt x="20" y="5"/>
                  </a:cubicBezTo>
                  <a:cubicBezTo>
                    <a:pt x="16" y="5"/>
                    <a:pt x="10" y="4"/>
                    <a:pt x="5" y="4"/>
                  </a:cubicBezTo>
                  <a:cubicBezTo>
                    <a:pt x="3" y="4"/>
                    <a:pt x="1" y="5"/>
                    <a:pt x="0" y="3"/>
                  </a:cubicBezTo>
                  <a:cubicBezTo>
                    <a:pt x="6" y="0"/>
                    <a:pt x="17" y="5"/>
                    <a:pt x="2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38" name="Freeform 106"/>
            <p:cNvSpPr>
              <a:spLocks noEditPoints="1"/>
            </p:cNvSpPr>
            <p:nvPr/>
          </p:nvSpPr>
          <p:spPr bwMode="auto">
            <a:xfrm>
              <a:off x="7394576" y="3627438"/>
              <a:ext cx="1077913" cy="566738"/>
            </a:xfrm>
            <a:custGeom>
              <a:avLst/>
              <a:gdLst>
                <a:gd name="T0" fmla="*/ 114 w 342"/>
                <a:gd name="T1" fmla="*/ 19 h 179"/>
                <a:gd name="T2" fmla="*/ 194 w 342"/>
                <a:gd name="T3" fmla="*/ 30 h 179"/>
                <a:gd name="T4" fmla="*/ 265 w 342"/>
                <a:gd name="T5" fmla="*/ 19 h 179"/>
                <a:gd name="T6" fmla="*/ 335 w 342"/>
                <a:gd name="T7" fmla="*/ 144 h 179"/>
                <a:gd name="T8" fmla="*/ 288 w 342"/>
                <a:gd name="T9" fmla="*/ 167 h 179"/>
                <a:gd name="T10" fmla="*/ 235 w 342"/>
                <a:gd name="T11" fmla="*/ 178 h 179"/>
                <a:gd name="T12" fmla="*/ 173 w 342"/>
                <a:gd name="T13" fmla="*/ 172 h 179"/>
                <a:gd name="T14" fmla="*/ 112 w 342"/>
                <a:gd name="T15" fmla="*/ 168 h 179"/>
                <a:gd name="T16" fmla="*/ 43 w 342"/>
                <a:gd name="T17" fmla="*/ 169 h 179"/>
                <a:gd name="T18" fmla="*/ 52 w 342"/>
                <a:gd name="T19" fmla="*/ 47 h 179"/>
                <a:gd name="T20" fmla="*/ 264 w 342"/>
                <a:gd name="T21" fmla="*/ 132 h 179"/>
                <a:gd name="T22" fmla="*/ 229 w 342"/>
                <a:gd name="T23" fmla="*/ 10 h 179"/>
                <a:gd name="T24" fmla="*/ 246 w 342"/>
                <a:gd name="T25" fmla="*/ 177 h 179"/>
                <a:gd name="T26" fmla="*/ 224 w 342"/>
                <a:gd name="T27" fmla="*/ 168 h 179"/>
                <a:gd name="T28" fmla="*/ 225 w 342"/>
                <a:gd name="T29" fmla="*/ 11 h 179"/>
                <a:gd name="T30" fmla="*/ 134 w 342"/>
                <a:gd name="T31" fmla="*/ 20 h 179"/>
                <a:gd name="T32" fmla="*/ 98 w 342"/>
                <a:gd name="T33" fmla="*/ 49 h 179"/>
                <a:gd name="T34" fmla="*/ 112 w 342"/>
                <a:gd name="T35" fmla="*/ 165 h 179"/>
                <a:gd name="T36" fmla="*/ 111 w 342"/>
                <a:gd name="T37" fmla="*/ 24 h 179"/>
                <a:gd name="T38" fmla="*/ 195 w 342"/>
                <a:gd name="T39" fmla="*/ 57 h 179"/>
                <a:gd name="T40" fmla="*/ 154 w 342"/>
                <a:gd name="T41" fmla="*/ 34 h 179"/>
                <a:gd name="T42" fmla="*/ 156 w 342"/>
                <a:gd name="T43" fmla="*/ 142 h 179"/>
                <a:gd name="T44" fmla="*/ 114 w 342"/>
                <a:gd name="T45" fmla="*/ 39 h 179"/>
                <a:gd name="T46" fmla="*/ 52 w 342"/>
                <a:gd name="T47" fmla="*/ 50 h 179"/>
                <a:gd name="T48" fmla="*/ 15 w 342"/>
                <a:gd name="T49" fmla="*/ 153 h 179"/>
                <a:gd name="T50" fmla="*/ 75 w 342"/>
                <a:gd name="T51" fmla="*/ 45 h 179"/>
                <a:gd name="T52" fmla="*/ 221 w 342"/>
                <a:gd name="T53" fmla="*/ 51 h 179"/>
                <a:gd name="T54" fmla="*/ 221 w 342"/>
                <a:gd name="T55" fmla="*/ 170 h 179"/>
                <a:gd name="T56" fmla="*/ 69 w 342"/>
                <a:gd name="T57" fmla="*/ 85 h 179"/>
                <a:gd name="T58" fmla="*/ 82 w 342"/>
                <a:gd name="T59" fmla="*/ 58 h 179"/>
                <a:gd name="T60" fmla="*/ 72 w 342"/>
                <a:gd name="T61" fmla="*/ 74 h 179"/>
                <a:gd name="T62" fmla="*/ 63 w 342"/>
                <a:gd name="T63" fmla="*/ 93 h 179"/>
                <a:gd name="T64" fmla="*/ 45 w 342"/>
                <a:gd name="T65" fmla="*/ 133 h 179"/>
                <a:gd name="T66" fmla="*/ 50 w 342"/>
                <a:gd name="T67" fmla="*/ 131 h 179"/>
                <a:gd name="T68" fmla="*/ 114 w 342"/>
                <a:gd name="T69" fmla="*/ 51 h 179"/>
                <a:gd name="T70" fmla="*/ 153 w 342"/>
                <a:gd name="T71" fmla="*/ 110 h 179"/>
                <a:gd name="T72" fmla="*/ 198 w 342"/>
                <a:gd name="T73" fmla="*/ 165 h 179"/>
                <a:gd name="T74" fmla="*/ 279 w 342"/>
                <a:gd name="T75" fmla="*/ 76 h 179"/>
                <a:gd name="T76" fmla="*/ 267 w 342"/>
                <a:gd name="T77" fmla="*/ 63 h 179"/>
                <a:gd name="T78" fmla="*/ 76 w 342"/>
                <a:gd name="T79" fmla="*/ 57 h 179"/>
                <a:gd name="T80" fmla="*/ 85 w 342"/>
                <a:gd name="T81" fmla="*/ 61 h 179"/>
                <a:gd name="T82" fmla="*/ 107 w 342"/>
                <a:gd name="T83" fmla="*/ 167 h 179"/>
                <a:gd name="T84" fmla="*/ 93 w 342"/>
                <a:gd name="T85" fmla="*/ 64 h 179"/>
                <a:gd name="T86" fmla="*/ 265 w 342"/>
                <a:gd name="T87" fmla="*/ 103 h 179"/>
                <a:gd name="T88" fmla="*/ 306 w 342"/>
                <a:gd name="T89" fmla="*/ 169 h 179"/>
                <a:gd name="T90" fmla="*/ 265 w 342"/>
                <a:gd name="T91" fmla="*/ 73 h 179"/>
                <a:gd name="T92" fmla="*/ 300 w 342"/>
                <a:gd name="T93" fmla="*/ 78 h 179"/>
                <a:gd name="T94" fmla="*/ 278 w 342"/>
                <a:gd name="T95" fmla="*/ 96 h 179"/>
                <a:gd name="T96" fmla="*/ 64 w 342"/>
                <a:gd name="T97" fmla="*/ 105 h 179"/>
                <a:gd name="T98" fmla="*/ 71 w 342"/>
                <a:gd name="T99" fmla="*/ 123 h 179"/>
                <a:gd name="T100" fmla="*/ 280 w 342"/>
                <a:gd name="T101" fmla="*/ 100 h 179"/>
                <a:gd name="T102" fmla="*/ 52 w 342"/>
                <a:gd name="T103" fmla="*/ 111 h 179"/>
                <a:gd name="T104" fmla="*/ 66 w 342"/>
                <a:gd name="T105" fmla="*/ 118 h 179"/>
                <a:gd name="T106" fmla="*/ 323 w 342"/>
                <a:gd name="T107" fmla="*/ 125 h 179"/>
                <a:gd name="T108" fmla="*/ 37 w 342"/>
                <a:gd name="T109" fmla="*/ 140 h 179"/>
                <a:gd name="T110" fmla="*/ 332 w 342"/>
                <a:gd name="T111" fmla="*/ 153 h 179"/>
                <a:gd name="T112" fmla="*/ 153 w 342"/>
                <a:gd name="T113" fmla="*/ 156 h 179"/>
                <a:gd name="T114" fmla="*/ 34 w 342"/>
                <a:gd name="T115" fmla="*/ 149 h 179"/>
                <a:gd name="T116" fmla="*/ 339 w 342"/>
                <a:gd name="T117" fmla="*/ 162 h 179"/>
                <a:gd name="T118" fmla="*/ 115 w 342"/>
                <a:gd name="T119" fmla="*/ 166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2" h="179">
                  <a:moveTo>
                    <a:pt x="79" y="39"/>
                  </a:moveTo>
                  <a:cubicBezTo>
                    <a:pt x="80" y="39"/>
                    <a:pt x="82" y="40"/>
                    <a:pt x="83" y="40"/>
                  </a:cubicBezTo>
                  <a:cubicBezTo>
                    <a:pt x="84" y="37"/>
                    <a:pt x="83" y="32"/>
                    <a:pt x="85" y="30"/>
                  </a:cubicBezTo>
                  <a:cubicBezTo>
                    <a:pt x="92" y="28"/>
                    <a:pt x="99" y="28"/>
                    <a:pt x="106" y="24"/>
                  </a:cubicBezTo>
                  <a:cubicBezTo>
                    <a:pt x="108" y="23"/>
                    <a:pt x="110" y="22"/>
                    <a:pt x="111" y="21"/>
                  </a:cubicBezTo>
                  <a:cubicBezTo>
                    <a:pt x="112" y="21"/>
                    <a:pt x="112" y="20"/>
                    <a:pt x="113" y="21"/>
                  </a:cubicBezTo>
                  <a:cubicBezTo>
                    <a:pt x="113" y="20"/>
                    <a:pt x="114" y="20"/>
                    <a:pt x="114" y="19"/>
                  </a:cubicBezTo>
                  <a:cubicBezTo>
                    <a:pt x="120" y="18"/>
                    <a:pt x="126" y="17"/>
                    <a:pt x="131" y="17"/>
                  </a:cubicBezTo>
                  <a:cubicBezTo>
                    <a:pt x="136" y="17"/>
                    <a:pt x="140" y="18"/>
                    <a:pt x="145" y="19"/>
                  </a:cubicBezTo>
                  <a:cubicBezTo>
                    <a:pt x="147" y="20"/>
                    <a:pt x="150" y="20"/>
                    <a:pt x="152" y="23"/>
                  </a:cubicBezTo>
                  <a:cubicBezTo>
                    <a:pt x="153" y="25"/>
                    <a:pt x="153" y="26"/>
                    <a:pt x="153" y="28"/>
                  </a:cubicBezTo>
                  <a:cubicBezTo>
                    <a:pt x="155" y="28"/>
                    <a:pt x="157" y="27"/>
                    <a:pt x="160" y="26"/>
                  </a:cubicBezTo>
                  <a:cubicBezTo>
                    <a:pt x="164" y="26"/>
                    <a:pt x="170" y="28"/>
                    <a:pt x="176" y="28"/>
                  </a:cubicBezTo>
                  <a:cubicBezTo>
                    <a:pt x="182" y="29"/>
                    <a:pt x="190" y="26"/>
                    <a:pt x="194" y="30"/>
                  </a:cubicBezTo>
                  <a:cubicBezTo>
                    <a:pt x="196" y="32"/>
                    <a:pt x="198" y="37"/>
                    <a:pt x="198" y="41"/>
                  </a:cubicBezTo>
                  <a:cubicBezTo>
                    <a:pt x="199" y="43"/>
                    <a:pt x="198" y="45"/>
                    <a:pt x="198" y="47"/>
                  </a:cubicBezTo>
                  <a:cubicBezTo>
                    <a:pt x="201" y="47"/>
                    <a:pt x="203" y="45"/>
                    <a:pt x="205" y="45"/>
                  </a:cubicBezTo>
                  <a:cubicBezTo>
                    <a:pt x="207" y="34"/>
                    <a:pt x="204" y="22"/>
                    <a:pt x="207" y="15"/>
                  </a:cubicBezTo>
                  <a:cubicBezTo>
                    <a:pt x="214" y="14"/>
                    <a:pt x="221" y="10"/>
                    <a:pt x="228" y="7"/>
                  </a:cubicBezTo>
                  <a:cubicBezTo>
                    <a:pt x="237" y="0"/>
                    <a:pt x="250" y="1"/>
                    <a:pt x="260" y="4"/>
                  </a:cubicBezTo>
                  <a:cubicBezTo>
                    <a:pt x="265" y="6"/>
                    <a:pt x="264" y="12"/>
                    <a:pt x="265" y="19"/>
                  </a:cubicBezTo>
                  <a:cubicBezTo>
                    <a:pt x="266" y="31"/>
                    <a:pt x="266" y="47"/>
                    <a:pt x="265" y="59"/>
                  </a:cubicBezTo>
                  <a:cubicBezTo>
                    <a:pt x="271" y="54"/>
                    <a:pt x="281" y="50"/>
                    <a:pt x="291" y="52"/>
                  </a:cubicBezTo>
                  <a:cubicBezTo>
                    <a:pt x="293" y="56"/>
                    <a:pt x="294" y="60"/>
                    <a:pt x="296" y="64"/>
                  </a:cubicBezTo>
                  <a:cubicBezTo>
                    <a:pt x="297" y="66"/>
                    <a:pt x="298" y="68"/>
                    <a:pt x="299" y="70"/>
                  </a:cubicBezTo>
                  <a:cubicBezTo>
                    <a:pt x="302" y="80"/>
                    <a:pt x="309" y="89"/>
                    <a:pt x="313" y="99"/>
                  </a:cubicBezTo>
                  <a:cubicBezTo>
                    <a:pt x="314" y="101"/>
                    <a:pt x="316" y="103"/>
                    <a:pt x="317" y="106"/>
                  </a:cubicBezTo>
                  <a:cubicBezTo>
                    <a:pt x="323" y="118"/>
                    <a:pt x="329" y="132"/>
                    <a:pt x="335" y="144"/>
                  </a:cubicBezTo>
                  <a:cubicBezTo>
                    <a:pt x="336" y="145"/>
                    <a:pt x="336" y="146"/>
                    <a:pt x="337" y="147"/>
                  </a:cubicBezTo>
                  <a:cubicBezTo>
                    <a:pt x="337" y="148"/>
                    <a:pt x="337" y="148"/>
                    <a:pt x="337" y="148"/>
                  </a:cubicBezTo>
                  <a:cubicBezTo>
                    <a:pt x="339" y="151"/>
                    <a:pt x="340" y="155"/>
                    <a:pt x="342" y="158"/>
                  </a:cubicBezTo>
                  <a:cubicBezTo>
                    <a:pt x="342" y="165"/>
                    <a:pt x="335" y="174"/>
                    <a:pt x="327" y="175"/>
                  </a:cubicBezTo>
                  <a:cubicBezTo>
                    <a:pt x="321" y="176"/>
                    <a:pt x="316" y="176"/>
                    <a:pt x="311" y="174"/>
                  </a:cubicBezTo>
                  <a:cubicBezTo>
                    <a:pt x="308" y="173"/>
                    <a:pt x="306" y="172"/>
                    <a:pt x="303" y="172"/>
                  </a:cubicBezTo>
                  <a:cubicBezTo>
                    <a:pt x="299" y="170"/>
                    <a:pt x="293" y="169"/>
                    <a:pt x="288" y="167"/>
                  </a:cubicBezTo>
                  <a:cubicBezTo>
                    <a:pt x="285" y="167"/>
                    <a:pt x="282" y="165"/>
                    <a:pt x="281" y="164"/>
                  </a:cubicBezTo>
                  <a:cubicBezTo>
                    <a:pt x="280" y="163"/>
                    <a:pt x="279" y="158"/>
                    <a:pt x="278" y="156"/>
                  </a:cubicBezTo>
                  <a:cubicBezTo>
                    <a:pt x="277" y="153"/>
                    <a:pt x="275" y="150"/>
                    <a:pt x="274" y="148"/>
                  </a:cubicBezTo>
                  <a:cubicBezTo>
                    <a:pt x="272" y="142"/>
                    <a:pt x="269" y="137"/>
                    <a:pt x="267" y="132"/>
                  </a:cubicBezTo>
                  <a:cubicBezTo>
                    <a:pt x="266" y="141"/>
                    <a:pt x="266" y="156"/>
                    <a:pt x="267" y="168"/>
                  </a:cubicBezTo>
                  <a:cubicBezTo>
                    <a:pt x="267" y="178"/>
                    <a:pt x="255" y="179"/>
                    <a:pt x="247" y="179"/>
                  </a:cubicBezTo>
                  <a:cubicBezTo>
                    <a:pt x="243" y="179"/>
                    <a:pt x="239" y="178"/>
                    <a:pt x="235" y="178"/>
                  </a:cubicBezTo>
                  <a:cubicBezTo>
                    <a:pt x="232" y="176"/>
                    <a:pt x="227" y="171"/>
                    <a:pt x="222" y="172"/>
                  </a:cubicBezTo>
                  <a:cubicBezTo>
                    <a:pt x="220" y="172"/>
                    <a:pt x="219" y="174"/>
                    <a:pt x="217" y="174"/>
                  </a:cubicBezTo>
                  <a:cubicBezTo>
                    <a:pt x="212" y="175"/>
                    <a:pt x="208" y="175"/>
                    <a:pt x="205" y="171"/>
                  </a:cubicBezTo>
                  <a:cubicBezTo>
                    <a:pt x="203" y="171"/>
                    <a:pt x="200" y="170"/>
                    <a:pt x="198" y="168"/>
                  </a:cubicBezTo>
                  <a:cubicBezTo>
                    <a:pt x="195" y="168"/>
                    <a:pt x="194" y="170"/>
                    <a:pt x="193" y="171"/>
                  </a:cubicBezTo>
                  <a:cubicBezTo>
                    <a:pt x="190" y="173"/>
                    <a:pt x="186" y="172"/>
                    <a:pt x="182" y="172"/>
                  </a:cubicBezTo>
                  <a:cubicBezTo>
                    <a:pt x="179" y="172"/>
                    <a:pt x="176" y="172"/>
                    <a:pt x="173" y="172"/>
                  </a:cubicBezTo>
                  <a:cubicBezTo>
                    <a:pt x="169" y="172"/>
                    <a:pt x="165" y="170"/>
                    <a:pt x="161" y="171"/>
                  </a:cubicBezTo>
                  <a:cubicBezTo>
                    <a:pt x="158" y="170"/>
                    <a:pt x="156" y="170"/>
                    <a:pt x="154" y="169"/>
                  </a:cubicBezTo>
                  <a:cubicBezTo>
                    <a:pt x="151" y="172"/>
                    <a:pt x="140" y="173"/>
                    <a:pt x="138" y="172"/>
                  </a:cubicBezTo>
                  <a:cubicBezTo>
                    <a:pt x="137" y="172"/>
                    <a:pt x="138" y="173"/>
                    <a:pt x="137" y="173"/>
                  </a:cubicBezTo>
                  <a:cubicBezTo>
                    <a:pt x="134" y="171"/>
                    <a:pt x="122" y="171"/>
                    <a:pt x="115" y="169"/>
                  </a:cubicBezTo>
                  <a:cubicBezTo>
                    <a:pt x="114" y="169"/>
                    <a:pt x="114" y="172"/>
                    <a:pt x="113" y="171"/>
                  </a:cubicBezTo>
                  <a:cubicBezTo>
                    <a:pt x="112" y="171"/>
                    <a:pt x="112" y="170"/>
                    <a:pt x="112" y="168"/>
                  </a:cubicBezTo>
                  <a:cubicBezTo>
                    <a:pt x="111" y="170"/>
                    <a:pt x="109" y="171"/>
                    <a:pt x="109" y="171"/>
                  </a:cubicBezTo>
                  <a:cubicBezTo>
                    <a:pt x="102" y="171"/>
                    <a:pt x="94" y="173"/>
                    <a:pt x="86" y="170"/>
                  </a:cubicBezTo>
                  <a:cubicBezTo>
                    <a:pt x="81" y="165"/>
                    <a:pt x="75" y="160"/>
                    <a:pt x="68" y="157"/>
                  </a:cubicBezTo>
                  <a:cubicBezTo>
                    <a:pt x="69" y="144"/>
                    <a:pt x="69" y="131"/>
                    <a:pt x="70" y="117"/>
                  </a:cubicBezTo>
                  <a:cubicBezTo>
                    <a:pt x="65" y="128"/>
                    <a:pt x="60" y="139"/>
                    <a:pt x="55" y="150"/>
                  </a:cubicBezTo>
                  <a:cubicBezTo>
                    <a:pt x="53" y="155"/>
                    <a:pt x="51" y="162"/>
                    <a:pt x="48" y="167"/>
                  </a:cubicBezTo>
                  <a:cubicBezTo>
                    <a:pt x="46" y="169"/>
                    <a:pt x="45" y="167"/>
                    <a:pt x="43" y="169"/>
                  </a:cubicBezTo>
                  <a:cubicBezTo>
                    <a:pt x="38" y="167"/>
                    <a:pt x="31" y="166"/>
                    <a:pt x="28" y="161"/>
                  </a:cubicBezTo>
                  <a:cubicBezTo>
                    <a:pt x="19" y="157"/>
                    <a:pt x="9" y="153"/>
                    <a:pt x="0" y="150"/>
                  </a:cubicBezTo>
                  <a:cubicBezTo>
                    <a:pt x="0" y="149"/>
                    <a:pt x="1" y="147"/>
                    <a:pt x="0" y="147"/>
                  </a:cubicBezTo>
                  <a:cubicBezTo>
                    <a:pt x="7" y="132"/>
                    <a:pt x="15" y="118"/>
                    <a:pt x="22" y="104"/>
                  </a:cubicBezTo>
                  <a:cubicBezTo>
                    <a:pt x="22" y="98"/>
                    <a:pt x="26" y="94"/>
                    <a:pt x="28" y="89"/>
                  </a:cubicBezTo>
                  <a:cubicBezTo>
                    <a:pt x="32" y="79"/>
                    <a:pt x="37" y="72"/>
                    <a:pt x="41" y="63"/>
                  </a:cubicBezTo>
                  <a:cubicBezTo>
                    <a:pt x="43" y="59"/>
                    <a:pt x="48" y="49"/>
                    <a:pt x="52" y="47"/>
                  </a:cubicBezTo>
                  <a:cubicBezTo>
                    <a:pt x="54" y="45"/>
                    <a:pt x="59" y="44"/>
                    <a:pt x="62" y="44"/>
                  </a:cubicBezTo>
                  <a:cubicBezTo>
                    <a:pt x="64" y="43"/>
                    <a:pt x="66" y="43"/>
                    <a:pt x="68" y="42"/>
                  </a:cubicBezTo>
                  <a:cubicBezTo>
                    <a:pt x="72" y="41"/>
                    <a:pt x="76" y="42"/>
                    <a:pt x="79" y="39"/>
                  </a:cubicBezTo>
                  <a:close/>
                  <a:moveTo>
                    <a:pt x="246" y="177"/>
                  </a:moveTo>
                  <a:cubicBezTo>
                    <a:pt x="252" y="177"/>
                    <a:pt x="262" y="175"/>
                    <a:pt x="264" y="171"/>
                  </a:cubicBezTo>
                  <a:cubicBezTo>
                    <a:pt x="264" y="169"/>
                    <a:pt x="264" y="164"/>
                    <a:pt x="264" y="161"/>
                  </a:cubicBezTo>
                  <a:cubicBezTo>
                    <a:pt x="264" y="153"/>
                    <a:pt x="264" y="141"/>
                    <a:pt x="264" y="132"/>
                  </a:cubicBezTo>
                  <a:cubicBezTo>
                    <a:pt x="264" y="127"/>
                    <a:pt x="263" y="121"/>
                    <a:pt x="263" y="115"/>
                  </a:cubicBezTo>
                  <a:cubicBezTo>
                    <a:pt x="263" y="103"/>
                    <a:pt x="262" y="92"/>
                    <a:pt x="262" y="80"/>
                  </a:cubicBezTo>
                  <a:cubicBezTo>
                    <a:pt x="263" y="53"/>
                    <a:pt x="264" y="32"/>
                    <a:pt x="262" y="10"/>
                  </a:cubicBezTo>
                  <a:cubicBezTo>
                    <a:pt x="261" y="10"/>
                    <a:pt x="261" y="8"/>
                    <a:pt x="261" y="8"/>
                  </a:cubicBezTo>
                  <a:cubicBezTo>
                    <a:pt x="257" y="5"/>
                    <a:pt x="253" y="5"/>
                    <a:pt x="249" y="5"/>
                  </a:cubicBezTo>
                  <a:cubicBezTo>
                    <a:pt x="246" y="4"/>
                    <a:pt x="243" y="4"/>
                    <a:pt x="241" y="4"/>
                  </a:cubicBezTo>
                  <a:cubicBezTo>
                    <a:pt x="237" y="5"/>
                    <a:pt x="230" y="6"/>
                    <a:pt x="229" y="10"/>
                  </a:cubicBezTo>
                  <a:cubicBezTo>
                    <a:pt x="227" y="15"/>
                    <a:pt x="229" y="27"/>
                    <a:pt x="229" y="32"/>
                  </a:cubicBezTo>
                  <a:cubicBezTo>
                    <a:pt x="229" y="38"/>
                    <a:pt x="229" y="45"/>
                    <a:pt x="230" y="52"/>
                  </a:cubicBezTo>
                  <a:cubicBezTo>
                    <a:pt x="231" y="60"/>
                    <a:pt x="233" y="69"/>
                    <a:pt x="233" y="79"/>
                  </a:cubicBezTo>
                  <a:cubicBezTo>
                    <a:pt x="233" y="94"/>
                    <a:pt x="234" y="112"/>
                    <a:pt x="233" y="128"/>
                  </a:cubicBezTo>
                  <a:cubicBezTo>
                    <a:pt x="232" y="131"/>
                    <a:pt x="233" y="133"/>
                    <a:pt x="233" y="137"/>
                  </a:cubicBezTo>
                  <a:cubicBezTo>
                    <a:pt x="233" y="149"/>
                    <a:pt x="232" y="161"/>
                    <a:pt x="231" y="173"/>
                  </a:cubicBezTo>
                  <a:cubicBezTo>
                    <a:pt x="235" y="175"/>
                    <a:pt x="240" y="177"/>
                    <a:pt x="246" y="177"/>
                  </a:cubicBezTo>
                  <a:close/>
                  <a:moveTo>
                    <a:pt x="208" y="19"/>
                  </a:moveTo>
                  <a:cubicBezTo>
                    <a:pt x="208" y="28"/>
                    <a:pt x="208" y="39"/>
                    <a:pt x="208" y="45"/>
                  </a:cubicBezTo>
                  <a:cubicBezTo>
                    <a:pt x="212" y="46"/>
                    <a:pt x="218" y="47"/>
                    <a:pt x="222" y="48"/>
                  </a:cubicBezTo>
                  <a:cubicBezTo>
                    <a:pt x="222" y="49"/>
                    <a:pt x="223" y="49"/>
                    <a:pt x="224" y="50"/>
                  </a:cubicBezTo>
                  <a:cubicBezTo>
                    <a:pt x="225" y="55"/>
                    <a:pt x="224" y="62"/>
                    <a:pt x="224" y="68"/>
                  </a:cubicBezTo>
                  <a:cubicBezTo>
                    <a:pt x="224" y="85"/>
                    <a:pt x="226" y="104"/>
                    <a:pt x="225" y="123"/>
                  </a:cubicBezTo>
                  <a:cubicBezTo>
                    <a:pt x="225" y="137"/>
                    <a:pt x="225" y="151"/>
                    <a:pt x="224" y="168"/>
                  </a:cubicBezTo>
                  <a:cubicBezTo>
                    <a:pt x="226" y="169"/>
                    <a:pt x="226" y="170"/>
                    <a:pt x="229" y="171"/>
                  </a:cubicBezTo>
                  <a:cubicBezTo>
                    <a:pt x="231" y="152"/>
                    <a:pt x="230" y="134"/>
                    <a:pt x="230" y="111"/>
                  </a:cubicBezTo>
                  <a:cubicBezTo>
                    <a:pt x="230" y="108"/>
                    <a:pt x="231" y="105"/>
                    <a:pt x="231" y="102"/>
                  </a:cubicBezTo>
                  <a:cubicBezTo>
                    <a:pt x="231" y="94"/>
                    <a:pt x="231" y="85"/>
                    <a:pt x="231" y="77"/>
                  </a:cubicBezTo>
                  <a:cubicBezTo>
                    <a:pt x="230" y="68"/>
                    <a:pt x="228" y="58"/>
                    <a:pt x="228" y="48"/>
                  </a:cubicBezTo>
                  <a:cubicBezTo>
                    <a:pt x="227" y="38"/>
                    <a:pt x="227" y="29"/>
                    <a:pt x="226" y="19"/>
                  </a:cubicBezTo>
                  <a:cubicBezTo>
                    <a:pt x="226" y="16"/>
                    <a:pt x="227" y="14"/>
                    <a:pt x="225" y="11"/>
                  </a:cubicBezTo>
                  <a:cubicBezTo>
                    <a:pt x="219" y="14"/>
                    <a:pt x="214" y="16"/>
                    <a:pt x="208" y="19"/>
                  </a:cubicBezTo>
                  <a:close/>
                  <a:moveTo>
                    <a:pt x="123" y="38"/>
                  </a:moveTo>
                  <a:cubicBezTo>
                    <a:pt x="128" y="39"/>
                    <a:pt x="132" y="40"/>
                    <a:pt x="137" y="40"/>
                  </a:cubicBezTo>
                  <a:cubicBezTo>
                    <a:pt x="140" y="40"/>
                    <a:pt x="145" y="39"/>
                    <a:pt x="146" y="39"/>
                  </a:cubicBezTo>
                  <a:cubicBezTo>
                    <a:pt x="147" y="39"/>
                    <a:pt x="149" y="38"/>
                    <a:pt x="150" y="37"/>
                  </a:cubicBezTo>
                  <a:cubicBezTo>
                    <a:pt x="150" y="32"/>
                    <a:pt x="150" y="27"/>
                    <a:pt x="149" y="23"/>
                  </a:cubicBezTo>
                  <a:cubicBezTo>
                    <a:pt x="145" y="22"/>
                    <a:pt x="140" y="20"/>
                    <a:pt x="134" y="20"/>
                  </a:cubicBezTo>
                  <a:cubicBezTo>
                    <a:pt x="128" y="20"/>
                    <a:pt x="117" y="20"/>
                    <a:pt x="115" y="23"/>
                  </a:cubicBezTo>
                  <a:cubicBezTo>
                    <a:pt x="113" y="25"/>
                    <a:pt x="114" y="28"/>
                    <a:pt x="114" y="31"/>
                  </a:cubicBezTo>
                  <a:cubicBezTo>
                    <a:pt x="114" y="34"/>
                    <a:pt x="113" y="36"/>
                    <a:pt x="114" y="38"/>
                  </a:cubicBezTo>
                  <a:cubicBezTo>
                    <a:pt x="116" y="35"/>
                    <a:pt x="120" y="38"/>
                    <a:pt x="123" y="38"/>
                  </a:cubicBezTo>
                  <a:close/>
                  <a:moveTo>
                    <a:pt x="86" y="34"/>
                  </a:moveTo>
                  <a:cubicBezTo>
                    <a:pt x="86" y="36"/>
                    <a:pt x="85" y="39"/>
                    <a:pt x="85" y="41"/>
                  </a:cubicBezTo>
                  <a:cubicBezTo>
                    <a:pt x="90" y="42"/>
                    <a:pt x="94" y="46"/>
                    <a:pt x="98" y="49"/>
                  </a:cubicBezTo>
                  <a:cubicBezTo>
                    <a:pt x="99" y="52"/>
                    <a:pt x="96" y="57"/>
                    <a:pt x="95" y="61"/>
                  </a:cubicBezTo>
                  <a:cubicBezTo>
                    <a:pt x="101" y="60"/>
                    <a:pt x="105" y="61"/>
                    <a:pt x="109" y="63"/>
                  </a:cubicBezTo>
                  <a:cubicBezTo>
                    <a:pt x="109" y="66"/>
                    <a:pt x="108" y="69"/>
                    <a:pt x="110" y="71"/>
                  </a:cubicBezTo>
                  <a:cubicBezTo>
                    <a:pt x="111" y="87"/>
                    <a:pt x="112" y="105"/>
                    <a:pt x="111" y="121"/>
                  </a:cubicBezTo>
                  <a:cubicBezTo>
                    <a:pt x="111" y="124"/>
                    <a:pt x="110" y="126"/>
                    <a:pt x="110" y="129"/>
                  </a:cubicBezTo>
                  <a:cubicBezTo>
                    <a:pt x="110" y="138"/>
                    <a:pt x="111" y="148"/>
                    <a:pt x="111" y="157"/>
                  </a:cubicBezTo>
                  <a:cubicBezTo>
                    <a:pt x="110" y="160"/>
                    <a:pt x="109" y="163"/>
                    <a:pt x="112" y="165"/>
                  </a:cubicBezTo>
                  <a:cubicBezTo>
                    <a:pt x="111" y="163"/>
                    <a:pt x="113" y="157"/>
                    <a:pt x="111" y="154"/>
                  </a:cubicBezTo>
                  <a:cubicBezTo>
                    <a:pt x="111" y="153"/>
                    <a:pt x="112" y="154"/>
                    <a:pt x="112" y="153"/>
                  </a:cubicBezTo>
                  <a:cubicBezTo>
                    <a:pt x="112" y="139"/>
                    <a:pt x="112" y="122"/>
                    <a:pt x="112" y="108"/>
                  </a:cubicBezTo>
                  <a:cubicBezTo>
                    <a:pt x="113" y="97"/>
                    <a:pt x="112" y="85"/>
                    <a:pt x="112" y="75"/>
                  </a:cubicBezTo>
                  <a:cubicBezTo>
                    <a:pt x="112" y="66"/>
                    <a:pt x="112" y="56"/>
                    <a:pt x="112" y="48"/>
                  </a:cubicBezTo>
                  <a:cubicBezTo>
                    <a:pt x="112" y="40"/>
                    <a:pt x="112" y="32"/>
                    <a:pt x="111" y="24"/>
                  </a:cubicBezTo>
                  <a:cubicBezTo>
                    <a:pt x="111" y="24"/>
                    <a:pt x="111" y="24"/>
                    <a:pt x="111" y="24"/>
                  </a:cubicBezTo>
                  <a:cubicBezTo>
                    <a:pt x="105" y="28"/>
                    <a:pt x="93" y="31"/>
                    <a:pt x="86" y="34"/>
                  </a:cubicBezTo>
                  <a:close/>
                  <a:moveTo>
                    <a:pt x="179" y="170"/>
                  </a:moveTo>
                  <a:cubicBezTo>
                    <a:pt x="186" y="171"/>
                    <a:pt x="192" y="169"/>
                    <a:pt x="194" y="165"/>
                  </a:cubicBezTo>
                  <a:cubicBezTo>
                    <a:pt x="195" y="157"/>
                    <a:pt x="194" y="147"/>
                    <a:pt x="194" y="139"/>
                  </a:cubicBezTo>
                  <a:cubicBezTo>
                    <a:pt x="194" y="120"/>
                    <a:pt x="194" y="103"/>
                    <a:pt x="195" y="87"/>
                  </a:cubicBezTo>
                  <a:cubicBezTo>
                    <a:pt x="196" y="79"/>
                    <a:pt x="195" y="70"/>
                    <a:pt x="195" y="61"/>
                  </a:cubicBezTo>
                  <a:cubicBezTo>
                    <a:pt x="195" y="60"/>
                    <a:pt x="195" y="58"/>
                    <a:pt x="195" y="57"/>
                  </a:cubicBezTo>
                  <a:cubicBezTo>
                    <a:pt x="195" y="55"/>
                    <a:pt x="195" y="54"/>
                    <a:pt x="195" y="52"/>
                  </a:cubicBezTo>
                  <a:cubicBezTo>
                    <a:pt x="195" y="48"/>
                    <a:pt x="197" y="39"/>
                    <a:pt x="194" y="35"/>
                  </a:cubicBezTo>
                  <a:cubicBezTo>
                    <a:pt x="193" y="33"/>
                    <a:pt x="188" y="31"/>
                    <a:pt x="185" y="31"/>
                  </a:cubicBezTo>
                  <a:cubicBezTo>
                    <a:pt x="180" y="30"/>
                    <a:pt x="176" y="31"/>
                    <a:pt x="171" y="30"/>
                  </a:cubicBezTo>
                  <a:cubicBezTo>
                    <a:pt x="166" y="29"/>
                    <a:pt x="161" y="28"/>
                    <a:pt x="158" y="29"/>
                  </a:cubicBezTo>
                  <a:cubicBezTo>
                    <a:pt x="157" y="29"/>
                    <a:pt x="154" y="30"/>
                    <a:pt x="154" y="32"/>
                  </a:cubicBezTo>
                  <a:cubicBezTo>
                    <a:pt x="153" y="32"/>
                    <a:pt x="154" y="33"/>
                    <a:pt x="154" y="34"/>
                  </a:cubicBezTo>
                  <a:cubicBezTo>
                    <a:pt x="154" y="36"/>
                    <a:pt x="154" y="40"/>
                    <a:pt x="154" y="43"/>
                  </a:cubicBezTo>
                  <a:cubicBezTo>
                    <a:pt x="154" y="44"/>
                    <a:pt x="153" y="45"/>
                    <a:pt x="153" y="46"/>
                  </a:cubicBezTo>
                  <a:cubicBezTo>
                    <a:pt x="153" y="50"/>
                    <a:pt x="153" y="54"/>
                    <a:pt x="153" y="57"/>
                  </a:cubicBezTo>
                  <a:cubicBezTo>
                    <a:pt x="153" y="66"/>
                    <a:pt x="155" y="77"/>
                    <a:pt x="155" y="88"/>
                  </a:cubicBezTo>
                  <a:cubicBezTo>
                    <a:pt x="155" y="93"/>
                    <a:pt x="155" y="98"/>
                    <a:pt x="155" y="103"/>
                  </a:cubicBezTo>
                  <a:cubicBezTo>
                    <a:pt x="155" y="108"/>
                    <a:pt x="156" y="113"/>
                    <a:pt x="156" y="118"/>
                  </a:cubicBezTo>
                  <a:cubicBezTo>
                    <a:pt x="156" y="126"/>
                    <a:pt x="156" y="134"/>
                    <a:pt x="156" y="142"/>
                  </a:cubicBezTo>
                  <a:cubicBezTo>
                    <a:pt x="155" y="150"/>
                    <a:pt x="154" y="159"/>
                    <a:pt x="156" y="167"/>
                  </a:cubicBezTo>
                  <a:cubicBezTo>
                    <a:pt x="162" y="167"/>
                    <a:pt x="171" y="169"/>
                    <a:pt x="179" y="170"/>
                  </a:cubicBezTo>
                  <a:close/>
                  <a:moveTo>
                    <a:pt x="114" y="47"/>
                  </a:moveTo>
                  <a:cubicBezTo>
                    <a:pt x="118" y="47"/>
                    <a:pt x="122" y="50"/>
                    <a:pt x="127" y="51"/>
                  </a:cubicBezTo>
                  <a:cubicBezTo>
                    <a:pt x="133" y="52"/>
                    <a:pt x="146" y="53"/>
                    <a:pt x="151" y="49"/>
                  </a:cubicBezTo>
                  <a:cubicBezTo>
                    <a:pt x="150" y="45"/>
                    <a:pt x="150" y="44"/>
                    <a:pt x="151" y="40"/>
                  </a:cubicBezTo>
                  <a:cubicBezTo>
                    <a:pt x="140" y="44"/>
                    <a:pt x="126" y="42"/>
                    <a:pt x="114" y="39"/>
                  </a:cubicBezTo>
                  <a:cubicBezTo>
                    <a:pt x="113" y="42"/>
                    <a:pt x="114" y="44"/>
                    <a:pt x="114" y="47"/>
                  </a:cubicBezTo>
                  <a:close/>
                  <a:moveTo>
                    <a:pt x="94" y="49"/>
                  </a:moveTo>
                  <a:cubicBezTo>
                    <a:pt x="90" y="47"/>
                    <a:pt x="86" y="43"/>
                    <a:pt x="80" y="43"/>
                  </a:cubicBezTo>
                  <a:cubicBezTo>
                    <a:pt x="79" y="44"/>
                    <a:pt x="77" y="45"/>
                    <a:pt x="77" y="47"/>
                  </a:cubicBezTo>
                  <a:cubicBezTo>
                    <a:pt x="84" y="47"/>
                    <a:pt x="88" y="52"/>
                    <a:pt x="94" y="55"/>
                  </a:cubicBezTo>
                  <a:cubicBezTo>
                    <a:pt x="95" y="52"/>
                    <a:pt x="96" y="51"/>
                    <a:pt x="94" y="49"/>
                  </a:cubicBezTo>
                  <a:close/>
                  <a:moveTo>
                    <a:pt x="52" y="50"/>
                  </a:moveTo>
                  <a:cubicBezTo>
                    <a:pt x="43" y="64"/>
                    <a:pt x="36" y="80"/>
                    <a:pt x="28" y="95"/>
                  </a:cubicBezTo>
                  <a:cubicBezTo>
                    <a:pt x="28" y="96"/>
                    <a:pt x="27" y="97"/>
                    <a:pt x="26" y="98"/>
                  </a:cubicBezTo>
                  <a:cubicBezTo>
                    <a:pt x="25" y="100"/>
                    <a:pt x="25" y="103"/>
                    <a:pt x="24" y="105"/>
                  </a:cubicBezTo>
                  <a:cubicBezTo>
                    <a:pt x="21" y="113"/>
                    <a:pt x="15" y="121"/>
                    <a:pt x="12" y="130"/>
                  </a:cubicBezTo>
                  <a:cubicBezTo>
                    <a:pt x="8" y="135"/>
                    <a:pt x="6" y="141"/>
                    <a:pt x="4" y="147"/>
                  </a:cubicBezTo>
                  <a:cubicBezTo>
                    <a:pt x="6" y="150"/>
                    <a:pt x="11" y="151"/>
                    <a:pt x="13" y="152"/>
                  </a:cubicBezTo>
                  <a:cubicBezTo>
                    <a:pt x="14" y="153"/>
                    <a:pt x="15" y="153"/>
                    <a:pt x="15" y="153"/>
                  </a:cubicBezTo>
                  <a:cubicBezTo>
                    <a:pt x="20" y="155"/>
                    <a:pt x="24" y="156"/>
                    <a:pt x="27" y="156"/>
                  </a:cubicBezTo>
                  <a:cubicBezTo>
                    <a:pt x="28" y="155"/>
                    <a:pt x="28" y="154"/>
                    <a:pt x="28" y="152"/>
                  </a:cubicBezTo>
                  <a:cubicBezTo>
                    <a:pt x="28" y="151"/>
                    <a:pt x="29" y="152"/>
                    <a:pt x="30" y="151"/>
                  </a:cubicBezTo>
                  <a:cubicBezTo>
                    <a:pt x="37" y="135"/>
                    <a:pt x="45" y="119"/>
                    <a:pt x="51" y="102"/>
                  </a:cubicBezTo>
                  <a:cubicBezTo>
                    <a:pt x="58" y="85"/>
                    <a:pt x="65" y="65"/>
                    <a:pt x="74" y="50"/>
                  </a:cubicBezTo>
                  <a:cubicBezTo>
                    <a:pt x="73" y="49"/>
                    <a:pt x="72" y="49"/>
                    <a:pt x="72" y="48"/>
                  </a:cubicBezTo>
                  <a:cubicBezTo>
                    <a:pt x="74" y="47"/>
                    <a:pt x="75" y="47"/>
                    <a:pt x="75" y="45"/>
                  </a:cubicBezTo>
                  <a:cubicBezTo>
                    <a:pt x="69" y="44"/>
                    <a:pt x="58" y="46"/>
                    <a:pt x="52" y="50"/>
                  </a:cubicBezTo>
                  <a:close/>
                  <a:moveTo>
                    <a:pt x="222" y="152"/>
                  </a:moveTo>
                  <a:cubicBezTo>
                    <a:pt x="223" y="137"/>
                    <a:pt x="223" y="119"/>
                    <a:pt x="223" y="105"/>
                  </a:cubicBezTo>
                  <a:cubicBezTo>
                    <a:pt x="223" y="100"/>
                    <a:pt x="222" y="96"/>
                    <a:pt x="222" y="93"/>
                  </a:cubicBezTo>
                  <a:cubicBezTo>
                    <a:pt x="222" y="91"/>
                    <a:pt x="222" y="90"/>
                    <a:pt x="222" y="88"/>
                  </a:cubicBezTo>
                  <a:cubicBezTo>
                    <a:pt x="222" y="82"/>
                    <a:pt x="222" y="76"/>
                    <a:pt x="222" y="70"/>
                  </a:cubicBezTo>
                  <a:cubicBezTo>
                    <a:pt x="222" y="65"/>
                    <a:pt x="223" y="53"/>
                    <a:pt x="221" y="51"/>
                  </a:cubicBezTo>
                  <a:cubicBezTo>
                    <a:pt x="220" y="50"/>
                    <a:pt x="211" y="48"/>
                    <a:pt x="208" y="48"/>
                  </a:cubicBezTo>
                  <a:cubicBezTo>
                    <a:pt x="208" y="48"/>
                    <a:pt x="206" y="48"/>
                    <a:pt x="205" y="49"/>
                  </a:cubicBezTo>
                  <a:cubicBezTo>
                    <a:pt x="206" y="53"/>
                    <a:pt x="205" y="58"/>
                    <a:pt x="205" y="63"/>
                  </a:cubicBezTo>
                  <a:cubicBezTo>
                    <a:pt x="205" y="68"/>
                    <a:pt x="205" y="73"/>
                    <a:pt x="205" y="77"/>
                  </a:cubicBezTo>
                  <a:cubicBezTo>
                    <a:pt x="205" y="87"/>
                    <a:pt x="206" y="97"/>
                    <a:pt x="206" y="107"/>
                  </a:cubicBezTo>
                  <a:cubicBezTo>
                    <a:pt x="207" y="128"/>
                    <a:pt x="206" y="149"/>
                    <a:pt x="205" y="169"/>
                  </a:cubicBezTo>
                  <a:cubicBezTo>
                    <a:pt x="209" y="174"/>
                    <a:pt x="217" y="172"/>
                    <a:pt x="221" y="170"/>
                  </a:cubicBezTo>
                  <a:cubicBezTo>
                    <a:pt x="223" y="164"/>
                    <a:pt x="222" y="158"/>
                    <a:pt x="222" y="152"/>
                  </a:cubicBezTo>
                  <a:close/>
                  <a:moveTo>
                    <a:pt x="68" y="115"/>
                  </a:moveTo>
                  <a:cubicBezTo>
                    <a:pt x="68" y="114"/>
                    <a:pt x="69" y="113"/>
                    <a:pt x="70" y="111"/>
                  </a:cubicBezTo>
                  <a:cubicBezTo>
                    <a:pt x="69" y="112"/>
                    <a:pt x="68" y="112"/>
                    <a:pt x="67" y="111"/>
                  </a:cubicBezTo>
                  <a:cubicBezTo>
                    <a:pt x="67" y="107"/>
                    <a:pt x="62" y="108"/>
                    <a:pt x="60" y="105"/>
                  </a:cubicBezTo>
                  <a:cubicBezTo>
                    <a:pt x="60" y="105"/>
                    <a:pt x="60" y="103"/>
                    <a:pt x="62" y="103"/>
                  </a:cubicBezTo>
                  <a:cubicBezTo>
                    <a:pt x="63" y="97"/>
                    <a:pt x="68" y="93"/>
                    <a:pt x="69" y="85"/>
                  </a:cubicBezTo>
                  <a:cubicBezTo>
                    <a:pt x="72" y="82"/>
                    <a:pt x="76" y="87"/>
                    <a:pt x="79" y="88"/>
                  </a:cubicBezTo>
                  <a:cubicBezTo>
                    <a:pt x="80" y="87"/>
                    <a:pt x="81" y="86"/>
                    <a:pt x="81" y="85"/>
                  </a:cubicBezTo>
                  <a:cubicBezTo>
                    <a:pt x="78" y="82"/>
                    <a:pt x="75" y="83"/>
                    <a:pt x="72" y="81"/>
                  </a:cubicBezTo>
                  <a:cubicBezTo>
                    <a:pt x="71" y="76"/>
                    <a:pt x="76" y="76"/>
                    <a:pt x="76" y="71"/>
                  </a:cubicBezTo>
                  <a:cubicBezTo>
                    <a:pt x="78" y="69"/>
                    <a:pt x="79" y="66"/>
                    <a:pt x="80" y="63"/>
                  </a:cubicBezTo>
                  <a:cubicBezTo>
                    <a:pt x="81" y="61"/>
                    <a:pt x="81" y="57"/>
                    <a:pt x="82" y="59"/>
                  </a:cubicBezTo>
                  <a:cubicBezTo>
                    <a:pt x="82" y="58"/>
                    <a:pt x="81" y="58"/>
                    <a:pt x="82" y="58"/>
                  </a:cubicBezTo>
                  <a:cubicBezTo>
                    <a:pt x="86" y="56"/>
                    <a:pt x="89" y="59"/>
                    <a:pt x="92" y="61"/>
                  </a:cubicBezTo>
                  <a:cubicBezTo>
                    <a:pt x="92" y="60"/>
                    <a:pt x="93" y="59"/>
                    <a:pt x="93" y="58"/>
                  </a:cubicBezTo>
                  <a:cubicBezTo>
                    <a:pt x="89" y="53"/>
                    <a:pt x="83" y="50"/>
                    <a:pt x="76" y="49"/>
                  </a:cubicBezTo>
                  <a:cubicBezTo>
                    <a:pt x="76" y="51"/>
                    <a:pt x="74" y="52"/>
                    <a:pt x="75" y="53"/>
                  </a:cubicBezTo>
                  <a:cubicBezTo>
                    <a:pt x="77" y="54"/>
                    <a:pt x="82" y="57"/>
                    <a:pt x="78" y="60"/>
                  </a:cubicBezTo>
                  <a:cubicBezTo>
                    <a:pt x="78" y="61"/>
                    <a:pt x="77" y="62"/>
                    <a:pt x="77" y="63"/>
                  </a:cubicBezTo>
                  <a:cubicBezTo>
                    <a:pt x="75" y="67"/>
                    <a:pt x="73" y="71"/>
                    <a:pt x="72" y="74"/>
                  </a:cubicBezTo>
                  <a:cubicBezTo>
                    <a:pt x="71" y="76"/>
                    <a:pt x="71" y="79"/>
                    <a:pt x="69" y="80"/>
                  </a:cubicBezTo>
                  <a:cubicBezTo>
                    <a:pt x="68" y="79"/>
                    <a:pt x="67" y="78"/>
                    <a:pt x="66" y="77"/>
                  </a:cubicBezTo>
                  <a:cubicBezTo>
                    <a:pt x="65" y="78"/>
                    <a:pt x="64" y="78"/>
                    <a:pt x="63" y="78"/>
                  </a:cubicBezTo>
                  <a:cubicBezTo>
                    <a:pt x="62" y="79"/>
                    <a:pt x="62" y="80"/>
                    <a:pt x="62" y="82"/>
                  </a:cubicBezTo>
                  <a:cubicBezTo>
                    <a:pt x="63" y="83"/>
                    <a:pt x="66" y="84"/>
                    <a:pt x="66" y="86"/>
                  </a:cubicBezTo>
                  <a:cubicBezTo>
                    <a:pt x="66" y="87"/>
                    <a:pt x="64" y="88"/>
                    <a:pt x="63" y="90"/>
                  </a:cubicBezTo>
                  <a:cubicBezTo>
                    <a:pt x="63" y="91"/>
                    <a:pt x="63" y="92"/>
                    <a:pt x="63" y="93"/>
                  </a:cubicBezTo>
                  <a:cubicBezTo>
                    <a:pt x="61" y="97"/>
                    <a:pt x="59" y="102"/>
                    <a:pt x="58" y="105"/>
                  </a:cubicBezTo>
                  <a:cubicBezTo>
                    <a:pt x="57" y="105"/>
                    <a:pt x="57" y="105"/>
                    <a:pt x="56" y="105"/>
                  </a:cubicBezTo>
                  <a:cubicBezTo>
                    <a:pt x="55" y="105"/>
                    <a:pt x="55" y="104"/>
                    <a:pt x="53" y="103"/>
                  </a:cubicBezTo>
                  <a:cubicBezTo>
                    <a:pt x="52" y="105"/>
                    <a:pt x="52" y="107"/>
                    <a:pt x="51" y="108"/>
                  </a:cubicBezTo>
                  <a:cubicBezTo>
                    <a:pt x="53" y="109"/>
                    <a:pt x="55" y="110"/>
                    <a:pt x="55" y="112"/>
                  </a:cubicBezTo>
                  <a:cubicBezTo>
                    <a:pt x="51" y="117"/>
                    <a:pt x="48" y="125"/>
                    <a:pt x="48" y="131"/>
                  </a:cubicBezTo>
                  <a:cubicBezTo>
                    <a:pt x="47" y="132"/>
                    <a:pt x="46" y="132"/>
                    <a:pt x="45" y="133"/>
                  </a:cubicBezTo>
                  <a:cubicBezTo>
                    <a:pt x="44" y="132"/>
                    <a:pt x="43" y="130"/>
                    <a:pt x="42" y="130"/>
                  </a:cubicBezTo>
                  <a:cubicBezTo>
                    <a:pt x="41" y="133"/>
                    <a:pt x="39" y="135"/>
                    <a:pt x="39" y="138"/>
                  </a:cubicBezTo>
                  <a:cubicBezTo>
                    <a:pt x="45" y="136"/>
                    <a:pt x="50" y="141"/>
                    <a:pt x="55" y="143"/>
                  </a:cubicBezTo>
                  <a:cubicBezTo>
                    <a:pt x="56" y="142"/>
                    <a:pt x="57" y="141"/>
                    <a:pt x="57" y="140"/>
                  </a:cubicBezTo>
                  <a:cubicBezTo>
                    <a:pt x="55" y="137"/>
                    <a:pt x="52" y="135"/>
                    <a:pt x="49" y="134"/>
                  </a:cubicBezTo>
                  <a:cubicBezTo>
                    <a:pt x="49" y="134"/>
                    <a:pt x="49" y="133"/>
                    <a:pt x="49" y="133"/>
                  </a:cubicBezTo>
                  <a:cubicBezTo>
                    <a:pt x="49" y="132"/>
                    <a:pt x="49" y="131"/>
                    <a:pt x="50" y="131"/>
                  </a:cubicBezTo>
                  <a:cubicBezTo>
                    <a:pt x="50" y="130"/>
                    <a:pt x="50" y="130"/>
                    <a:pt x="50" y="129"/>
                  </a:cubicBezTo>
                  <a:cubicBezTo>
                    <a:pt x="54" y="126"/>
                    <a:pt x="54" y="120"/>
                    <a:pt x="58" y="117"/>
                  </a:cubicBezTo>
                  <a:cubicBezTo>
                    <a:pt x="58" y="114"/>
                    <a:pt x="58" y="112"/>
                    <a:pt x="60" y="111"/>
                  </a:cubicBezTo>
                  <a:cubicBezTo>
                    <a:pt x="63" y="112"/>
                    <a:pt x="65" y="114"/>
                    <a:pt x="68" y="115"/>
                  </a:cubicBezTo>
                  <a:close/>
                  <a:moveTo>
                    <a:pt x="140" y="54"/>
                  </a:moveTo>
                  <a:cubicBezTo>
                    <a:pt x="131" y="55"/>
                    <a:pt x="122" y="52"/>
                    <a:pt x="114" y="50"/>
                  </a:cubicBezTo>
                  <a:cubicBezTo>
                    <a:pt x="114" y="50"/>
                    <a:pt x="114" y="51"/>
                    <a:pt x="114" y="51"/>
                  </a:cubicBezTo>
                  <a:cubicBezTo>
                    <a:pt x="115" y="82"/>
                    <a:pt x="113" y="115"/>
                    <a:pt x="114" y="142"/>
                  </a:cubicBezTo>
                  <a:cubicBezTo>
                    <a:pt x="115" y="141"/>
                    <a:pt x="117" y="142"/>
                    <a:pt x="117" y="142"/>
                  </a:cubicBezTo>
                  <a:cubicBezTo>
                    <a:pt x="119" y="141"/>
                    <a:pt x="119" y="142"/>
                    <a:pt x="121" y="143"/>
                  </a:cubicBezTo>
                  <a:cubicBezTo>
                    <a:pt x="122" y="143"/>
                    <a:pt x="123" y="142"/>
                    <a:pt x="124" y="143"/>
                  </a:cubicBezTo>
                  <a:cubicBezTo>
                    <a:pt x="125" y="143"/>
                    <a:pt x="126" y="143"/>
                    <a:pt x="126" y="143"/>
                  </a:cubicBezTo>
                  <a:cubicBezTo>
                    <a:pt x="135" y="145"/>
                    <a:pt x="145" y="144"/>
                    <a:pt x="153" y="143"/>
                  </a:cubicBezTo>
                  <a:cubicBezTo>
                    <a:pt x="153" y="132"/>
                    <a:pt x="154" y="121"/>
                    <a:pt x="153" y="110"/>
                  </a:cubicBezTo>
                  <a:cubicBezTo>
                    <a:pt x="152" y="101"/>
                    <a:pt x="153" y="91"/>
                    <a:pt x="152" y="82"/>
                  </a:cubicBezTo>
                  <a:cubicBezTo>
                    <a:pt x="152" y="73"/>
                    <a:pt x="150" y="62"/>
                    <a:pt x="151" y="53"/>
                  </a:cubicBezTo>
                  <a:cubicBezTo>
                    <a:pt x="147" y="52"/>
                    <a:pt x="144" y="54"/>
                    <a:pt x="140" y="54"/>
                  </a:cubicBezTo>
                  <a:close/>
                  <a:moveTo>
                    <a:pt x="197" y="51"/>
                  </a:moveTo>
                  <a:cubicBezTo>
                    <a:pt x="197" y="57"/>
                    <a:pt x="198" y="59"/>
                    <a:pt x="197" y="62"/>
                  </a:cubicBezTo>
                  <a:cubicBezTo>
                    <a:pt x="198" y="70"/>
                    <a:pt x="199" y="78"/>
                    <a:pt x="198" y="86"/>
                  </a:cubicBezTo>
                  <a:cubicBezTo>
                    <a:pt x="196" y="112"/>
                    <a:pt x="197" y="141"/>
                    <a:pt x="198" y="165"/>
                  </a:cubicBezTo>
                  <a:cubicBezTo>
                    <a:pt x="199" y="166"/>
                    <a:pt x="201" y="168"/>
                    <a:pt x="202" y="167"/>
                  </a:cubicBezTo>
                  <a:cubicBezTo>
                    <a:pt x="205" y="146"/>
                    <a:pt x="204" y="126"/>
                    <a:pt x="204" y="105"/>
                  </a:cubicBezTo>
                  <a:cubicBezTo>
                    <a:pt x="204" y="98"/>
                    <a:pt x="203" y="92"/>
                    <a:pt x="202" y="85"/>
                  </a:cubicBezTo>
                  <a:cubicBezTo>
                    <a:pt x="202" y="74"/>
                    <a:pt x="203" y="62"/>
                    <a:pt x="203" y="51"/>
                  </a:cubicBezTo>
                  <a:cubicBezTo>
                    <a:pt x="200" y="51"/>
                    <a:pt x="199" y="52"/>
                    <a:pt x="198" y="51"/>
                  </a:cubicBezTo>
                  <a:cubicBezTo>
                    <a:pt x="198" y="51"/>
                    <a:pt x="197" y="51"/>
                    <a:pt x="197" y="51"/>
                  </a:cubicBezTo>
                  <a:close/>
                  <a:moveTo>
                    <a:pt x="279" y="76"/>
                  </a:moveTo>
                  <a:cubicBezTo>
                    <a:pt x="284" y="75"/>
                    <a:pt x="291" y="72"/>
                    <a:pt x="294" y="68"/>
                  </a:cubicBezTo>
                  <a:cubicBezTo>
                    <a:pt x="296" y="65"/>
                    <a:pt x="293" y="62"/>
                    <a:pt x="292" y="60"/>
                  </a:cubicBezTo>
                  <a:cubicBezTo>
                    <a:pt x="291" y="58"/>
                    <a:pt x="290" y="55"/>
                    <a:pt x="288" y="54"/>
                  </a:cubicBezTo>
                  <a:cubicBezTo>
                    <a:pt x="287" y="54"/>
                    <a:pt x="284" y="54"/>
                    <a:pt x="281" y="54"/>
                  </a:cubicBezTo>
                  <a:cubicBezTo>
                    <a:pt x="279" y="55"/>
                    <a:pt x="276" y="55"/>
                    <a:pt x="275" y="55"/>
                  </a:cubicBezTo>
                  <a:cubicBezTo>
                    <a:pt x="272" y="56"/>
                    <a:pt x="269" y="59"/>
                    <a:pt x="267" y="60"/>
                  </a:cubicBezTo>
                  <a:cubicBezTo>
                    <a:pt x="268" y="61"/>
                    <a:pt x="266" y="62"/>
                    <a:pt x="267" y="63"/>
                  </a:cubicBezTo>
                  <a:cubicBezTo>
                    <a:pt x="266" y="63"/>
                    <a:pt x="265" y="63"/>
                    <a:pt x="265" y="64"/>
                  </a:cubicBezTo>
                  <a:cubicBezTo>
                    <a:pt x="265" y="69"/>
                    <a:pt x="268" y="73"/>
                    <a:pt x="270" y="77"/>
                  </a:cubicBezTo>
                  <a:cubicBezTo>
                    <a:pt x="273" y="76"/>
                    <a:pt x="275" y="76"/>
                    <a:pt x="279" y="76"/>
                  </a:cubicBezTo>
                  <a:close/>
                  <a:moveTo>
                    <a:pt x="73" y="56"/>
                  </a:moveTo>
                  <a:cubicBezTo>
                    <a:pt x="70" y="62"/>
                    <a:pt x="67" y="68"/>
                    <a:pt x="64" y="75"/>
                  </a:cubicBezTo>
                  <a:cubicBezTo>
                    <a:pt x="66" y="74"/>
                    <a:pt x="66" y="76"/>
                    <a:pt x="68" y="76"/>
                  </a:cubicBezTo>
                  <a:cubicBezTo>
                    <a:pt x="71" y="70"/>
                    <a:pt x="74" y="63"/>
                    <a:pt x="76" y="57"/>
                  </a:cubicBezTo>
                  <a:cubicBezTo>
                    <a:pt x="76" y="56"/>
                    <a:pt x="75" y="55"/>
                    <a:pt x="73" y="56"/>
                  </a:cubicBezTo>
                  <a:close/>
                  <a:moveTo>
                    <a:pt x="85" y="61"/>
                  </a:moveTo>
                  <a:cubicBezTo>
                    <a:pt x="83" y="63"/>
                    <a:pt x="82" y="66"/>
                    <a:pt x="80" y="70"/>
                  </a:cubicBezTo>
                  <a:cubicBezTo>
                    <a:pt x="79" y="73"/>
                    <a:pt x="76" y="76"/>
                    <a:pt x="76" y="78"/>
                  </a:cubicBezTo>
                  <a:cubicBezTo>
                    <a:pt x="77" y="81"/>
                    <a:pt x="80" y="81"/>
                    <a:pt x="81" y="83"/>
                  </a:cubicBezTo>
                  <a:cubicBezTo>
                    <a:pt x="86" y="77"/>
                    <a:pt x="88" y="70"/>
                    <a:pt x="91" y="64"/>
                  </a:cubicBezTo>
                  <a:cubicBezTo>
                    <a:pt x="89" y="62"/>
                    <a:pt x="87" y="61"/>
                    <a:pt x="85" y="61"/>
                  </a:cubicBezTo>
                  <a:close/>
                  <a:moveTo>
                    <a:pt x="93" y="64"/>
                  </a:moveTo>
                  <a:cubicBezTo>
                    <a:pt x="91" y="70"/>
                    <a:pt x="86" y="77"/>
                    <a:pt x="84" y="83"/>
                  </a:cubicBezTo>
                  <a:cubicBezTo>
                    <a:pt x="83" y="89"/>
                    <a:pt x="84" y="98"/>
                    <a:pt x="85" y="105"/>
                  </a:cubicBezTo>
                  <a:cubicBezTo>
                    <a:pt x="85" y="111"/>
                    <a:pt x="84" y="117"/>
                    <a:pt x="84" y="123"/>
                  </a:cubicBezTo>
                  <a:cubicBezTo>
                    <a:pt x="85" y="135"/>
                    <a:pt x="85" y="150"/>
                    <a:pt x="85" y="163"/>
                  </a:cubicBezTo>
                  <a:cubicBezTo>
                    <a:pt x="85" y="164"/>
                    <a:pt x="87" y="165"/>
                    <a:pt x="86" y="167"/>
                  </a:cubicBezTo>
                  <a:cubicBezTo>
                    <a:pt x="93" y="170"/>
                    <a:pt x="101" y="169"/>
                    <a:pt x="107" y="167"/>
                  </a:cubicBezTo>
                  <a:cubicBezTo>
                    <a:pt x="109" y="159"/>
                    <a:pt x="108" y="152"/>
                    <a:pt x="108" y="144"/>
                  </a:cubicBezTo>
                  <a:cubicBezTo>
                    <a:pt x="108" y="132"/>
                    <a:pt x="109" y="119"/>
                    <a:pt x="109" y="105"/>
                  </a:cubicBezTo>
                  <a:cubicBezTo>
                    <a:pt x="109" y="101"/>
                    <a:pt x="109" y="96"/>
                    <a:pt x="109" y="93"/>
                  </a:cubicBezTo>
                  <a:cubicBezTo>
                    <a:pt x="109" y="92"/>
                    <a:pt x="108" y="91"/>
                    <a:pt x="108" y="90"/>
                  </a:cubicBezTo>
                  <a:cubicBezTo>
                    <a:pt x="108" y="87"/>
                    <a:pt x="109" y="84"/>
                    <a:pt x="108" y="81"/>
                  </a:cubicBezTo>
                  <a:cubicBezTo>
                    <a:pt x="108" y="75"/>
                    <a:pt x="106" y="70"/>
                    <a:pt x="106" y="64"/>
                  </a:cubicBezTo>
                  <a:cubicBezTo>
                    <a:pt x="102" y="62"/>
                    <a:pt x="97" y="62"/>
                    <a:pt x="93" y="64"/>
                  </a:cubicBezTo>
                  <a:close/>
                  <a:moveTo>
                    <a:pt x="271" y="79"/>
                  </a:moveTo>
                  <a:cubicBezTo>
                    <a:pt x="271" y="82"/>
                    <a:pt x="272" y="83"/>
                    <a:pt x="273" y="84"/>
                  </a:cubicBezTo>
                  <a:cubicBezTo>
                    <a:pt x="274" y="84"/>
                    <a:pt x="274" y="83"/>
                    <a:pt x="276" y="83"/>
                  </a:cubicBezTo>
                  <a:cubicBezTo>
                    <a:pt x="285" y="87"/>
                    <a:pt x="306" y="80"/>
                    <a:pt x="296" y="69"/>
                  </a:cubicBezTo>
                  <a:cubicBezTo>
                    <a:pt x="292" y="77"/>
                    <a:pt x="281" y="78"/>
                    <a:pt x="271" y="79"/>
                  </a:cubicBezTo>
                  <a:close/>
                  <a:moveTo>
                    <a:pt x="265" y="96"/>
                  </a:moveTo>
                  <a:cubicBezTo>
                    <a:pt x="265" y="98"/>
                    <a:pt x="265" y="100"/>
                    <a:pt x="265" y="103"/>
                  </a:cubicBezTo>
                  <a:cubicBezTo>
                    <a:pt x="265" y="107"/>
                    <a:pt x="265" y="112"/>
                    <a:pt x="265" y="118"/>
                  </a:cubicBezTo>
                  <a:cubicBezTo>
                    <a:pt x="265" y="121"/>
                    <a:pt x="265" y="125"/>
                    <a:pt x="266" y="127"/>
                  </a:cubicBezTo>
                  <a:cubicBezTo>
                    <a:pt x="266" y="128"/>
                    <a:pt x="268" y="130"/>
                    <a:pt x="269" y="132"/>
                  </a:cubicBezTo>
                  <a:cubicBezTo>
                    <a:pt x="272" y="136"/>
                    <a:pt x="274" y="141"/>
                    <a:pt x="276" y="147"/>
                  </a:cubicBezTo>
                  <a:cubicBezTo>
                    <a:pt x="278" y="151"/>
                    <a:pt x="281" y="160"/>
                    <a:pt x="284" y="163"/>
                  </a:cubicBezTo>
                  <a:cubicBezTo>
                    <a:pt x="285" y="164"/>
                    <a:pt x="289" y="165"/>
                    <a:pt x="291" y="166"/>
                  </a:cubicBezTo>
                  <a:cubicBezTo>
                    <a:pt x="296" y="168"/>
                    <a:pt x="302" y="168"/>
                    <a:pt x="306" y="169"/>
                  </a:cubicBezTo>
                  <a:cubicBezTo>
                    <a:pt x="304" y="166"/>
                    <a:pt x="303" y="162"/>
                    <a:pt x="302" y="159"/>
                  </a:cubicBezTo>
                  <a:cubicBezTo>
                    <a:pt x="301" y="156"/>
                    <a:pt x="299" y="153"/>
                    <a:pt x="298" y="151"/>
                  </a:cubicBezTo>
                  <a:cubicBezTo>
                    <a:pt x="298" y="150"/>
                    <a:pt x="298" y="148"/>
                    <a:pt x="298" y="147"/>
                  </a:cubicBezTo>
                  <a:cubicBezTo>
                    <a:pt x="296" y="141"/>
                    <a:pt x="292" y="135"/>
                    <a:pt x="290" y="128"/>
                  </a:cubicBezTo>
                  <a:cubicBezTo>
                    <a:pt x="287" y="122"/>
                    <a:pt x="285" y="115"/>
                    <a:pt x="282" y="109"/>
                  </a:cubicBezTo>
                  <a:cubicBezTo>
                    <a:pt x="276" y="97"/>
                    <a:pt x="271" y="84"/>
                    <a:pt x="265" y="73"/>
                  </a:cubicBezTo>
                  <a:cubicBezTo>
                    <a:pt x="265" y="72"/>
                    <a:pt x="265" y="72"/>
                    <a:pt x="265" y="73"/>
                  </a:cubicBezTo>
                  <a:cubicBezTo>
                    <a:pt x="264" y="79"/>
                    <a:pt x="265" y="87"/>
                    <a:pt x="265" y="96"/>
                  </a:cubicBezTo>
                  <a:close/>
                  <a:moveTo>
                    <a:pt x="274" y="87"/>
                  </a:moveTo>
                  <a:cubicBezTo>
                    <a:pt x="276" y="89"/>
                    <a:pt x="276" y="92"/>
                    <a:pt x="278" y="94"/>
                  </a:cubicBezTo>
                  <a:cubicBezTo>
                    <a:pt x="278" y="93"/>
                    <a:pt x="278" y="93"/>
                    <a:pt x="278" y="93"/>
                  </a:cubicBezTo>
                  <a:cubicBezTo>
                    <a:pt x="280" y="93"/>
                    <a:pt x="283" y="93"/>
                    <a:pt x="285" y="93"/>
                  </a:cubicBezTo>
                  <a:cubicBezTo>
                    <a:pt x="291" y="93"/>
                    <a:pt x="299" y="87"/>
                    <a:pt x="301" y="83"/>
                  </a:cubicBezTo>
                  <a:cubicBezTo>
                    <a:pt x="302" y="81"/>
                    <a:pt x="302" y="79"/>
                    <a:pt x="300" y="78"/>
                  </a:cubicBezTo>
                  <a:cubicBezTo>
                    <a:pt x="295" y="87"/>
                    <a:pt x="283" y="86"/>
                    <a:pt x="274" y="87"/>
                  </a:cubicBezTo>
                  <a:close/>
                  <a:moveTo>
                    <a:pt x="278" y="96"/>
                  </a:moveTo>
                  <a:cubicBezTo>
                    <a:pt x="279" y="96"/>
                    <a:pt x="279" y="97"/>
                    <a:pt x="279" y="98"/>
                  </a:cubicBezTo>
                  <a:cubicBezTo>
                    <a:pt x="283" y="98"/>
                    <a:pt x="287" y="99"/>
                    <a:pt x="290" y="98"/>
                  </a:cubicBezTo>
                  <a:cubicBezTo>
                    <a:pt x="297" y="98"/>
                    <a:pt x="302" y="92"/>
                    <a:pt x="305" y="87"/>
                  </a:cubicBezTo>
                  <a:cubicBezTo>
                    <a:pt x="304" y="86"/>
                    <a:pt x="304" y="84"/>
                    <a:pt x="303" y="84"/>
                  </a:cubicBezTo>
                  <a:cubicBezTo>
                    <a:pt x="298" y="92"/>
                    <a:pt x="289" y="97"/>
                    <a:pt x="278" y="96"/>
                  </a:cubicBezTo>
                  <a:close/>
                  <a:moveTo>
                    <a:pt x="54" y="102"/>
                  </a:moveTo>
                  <a:cubicBezTo>
                    <a:pt x="55" y="102"/>
                    <a:pt x="56" y="103"/>
                    <a:pt x="57" y="102"/>
                  </a:cubicBezTo>
                  <a:cubicBezTo>
                    <a:pt x="57" y="100"/>
                    <a:pt x="60" y="96"/>
                    <a:pt x="61" y="92"/>
                  </a:cubicBezTo>
                  <a:cubicBezTo>
                    <a:pt x="62" y="90"/>
                    <a:pt x="65" y="84"/>
                    <a:pt x="60" y="84"/>
                  </a:cubicBezTo>
                  <a:cubicBezTo>
                    <a:pt x="59" y="91"/>
                    <a:pt x="56" y="95"/>
                    <a:pt x="54" y="102"/>
                  </a:cubicBezTo>
                  <a:close/>
                  <a:moveTo>
                    <a:pt x="72" y="88"/>
                  </a:moveTo>
                  <a:cubicBezTo>
                    <a:pt x="69" y="92"/>
                    <a:pt x="66" y="99"/>
                    <a:pt x="64" y="105"/>
                  </a:cubicBezTo>
                  <a:cubicBezTo>
                    <a:pt x="66" y="106"/>
                    <a:pt x="68" y="108"/>
                    <a:pt x="70" y="110"/>
                  </a:cubicBezTo>
                  <a:cubicBezTo>
                    <a:pt x="73" y="104"/>
                    <a:pt x="76" y="98"/>
                    <a:pt x="78" y="91"/>
                  </a:cubicBezTo>
                  <a:cubicBezTo>
                    <a:pt x="77" y="89"/>
                    <a:pt x="74" y="88"/>
                    <a:pt x="72" y="88"/>
                  </a:cubicBezTo>
                  <a:close/>
                  <a:moveTo>
                    <a:pt x="79" y="94"/>
                  </a:moveTo>
                  <a:cubicBezTo>
                    <a:pt x="79" y="95"/>
                    <a:pt x="79" y="96"/>
                    <a:pt x="79" y="97"/>
                  </a:cubicBezTo>
                  <a:cubicBezTo>
                    <a:pt x="77" y="101"/>
                    <a:pt x="74" y="105"/>
                    <a:pt x="73" y="109"/>
                  </a:cubicBezTo>
                  <a:cubicBezTo>
                    <a:pt x="72" y="113"/>
                    <a:pt x="72" y="118"/>
                    <a:pt x="71" y="123"/>
                  </a:cubicBezTo>
                  <a:cubicBezTo>
                    <a:pt x="71" y="135"/>
                    <a:pt x="72" y="143"/>
                    <a:pt x="70" y="154"/>
                  </a:cubicBezTo>
                  <a:cubicBezTo>
                    <a:pt x="74" y="157"/>
                    <a:pt x="78" y="160"/>
                    <a:pt x="82" y="163"/>
                  </a:cubicBezTo>
                  <a:cubicBezTo>
                    <a:pt x="83" y="155"/>
                    <a:pt x="83" y="148"/>
                    <a:pt x="83" y="139"/>
                  </a:cubicBezTo>
                  <a:cubicBezTo>
                    <a:pt x="83" y="131"/>
                    <a:pt x="82" y="123"/>
                    <a:pt x="82" y="117"/>
                  </a:cubicBezTo>
                  <a:cubicBezTo>
                    <a:pt x="82" y="109"/>
                    <a:pt x="83" y="97"/>
                    <a:pt x="82" y="89"/>
                  </a:cubicBezTo>
                  <a:cubicBezTo>
                    <a:pt x="81" y="91"/>
                    <a:pt x="80" y="92"/>
                    <a:pt x="79" y="94"/>
                  </a:cubicBezTo>
                  <a:close/>
                  <a:moveTo>
                    <a:pt x="280" y="100"/>
                  </a:moveTo>
                  <a:cubicBezTo>
                    <a:pt x="285" y="111"/>
                    <a:pt x="290" y="124"/>
                    <a:pt x="295" y="136"/>
                  </a:cubicBezTo>
                  <a:cubicBezTo>
                    <a:pt x="305" y="137"/>
                    <a:pt x="318" y="131"/>
                    <a:pt x="322" y="122"/>
                  </a:cubicBezTo>
                  <a:cubicBezTo>
                    <a:pt x="317" y="111"/>
                    <a:pt x="312" y="100"/>
                    <a:pt x="306" y="90"/>
                  </a:cubicBezTo>
                  <a:cubicBezTo>
                    <a:pt x="302" y="97"/>
                    <a:pt x="291" y="104"/>
                    <a:pt x="280" y="100"/>
                  </a:cubicBezTo>
                  <a:close/>
                  <a:moveTo>
                    <a:pt x="43" y="128"/>
                  </a:moveTo>
                  <a:cubicBezTo>
                    <a:pt x="44" y="129"/>
                    <a:pt x="44" y="129"/>
                    <a:pt x="45" y="129"/>
                  </a:cubicBezTo>
                  <a:cubicBezTo>
                    <a:pt x="47" y="123"/>
                    <a:pt x="50" y="117"/>
                    <a:pt x="52" y="111"/>
                  </a:cubicBezTo>
                  <a:cubicBezTo>
                    <a:pt x="51" y="112"/>
                    <a:pt x="51" y="111"/>
                    <a:pt x="50" y="111"/>
                  </a:cubicBezTo>
                  <a:cubicBezTo>
                    <a:pt x="48" y="117"/>
                    <a:pt x="45" y="122"/>
                    <a:pt x="43" y="128"/>
                  </a:cubicBezTo>
                  <a:close/>
                  <a:moveTo>
                    <a:pt x="62" y="115"/>
                  </a:moveTo>
                  <a:cubicBezTo>
                    <a:pt x="59" y="116"/>
                    <a:pt x="58" y="121"/>
                    <a:pt x="57" y="124"/>
                  </a:cubicBezTo>
                  <a:cubicBezTo>
                    <a:pt x="56" y="126"/>
                    <a:pt x="53" y="129"/>
                    <a:pt x="52" y="133"/>
                  </a:cubicBezTo>
                  <a:cubicBezTo>
                    <a:pt x="54" y="134"/>
                    <a:pt x="57" y="136"/>
                    <a:pt x="58" y="138"/>
                  </a:cubicBezTo>
                  <a:cubicBezTo>
                    <a:pt x="61" y="132"/>
                    <a:pt x="64" y="125"/>
                    <a:pt x="66" y="118"/>
                  </a:cubicBezTo>
                  <a:cubicBezTo>
                    <a:pt x="65" y="117"/>
                    <a:pt x="64" y="116"/>
                    <a:pt x="62" y="115"/>
                  </a:cubicBezTo>
                  <a:close/>
                  <a:moveTo>
                    <a:pt x="297" y="139"/>
                  </a:moveTo>
                  <a:cubicBezTo>
                    <a:pt x="297" y="140"/>
                    <a:pt x="297" y="141"/>
                    <a:pt x="298" y="142"/>
                  </a:cubicBezTo>
                  <a:cubicBezTo>
                    <a:pt x="298" y="141"/>
                    <a:pt x="298" y="141"/>
                    <a:pt x="299" y="140"/>
                  </a:cubicBezTo>
                  <a:cubicBezTo>
                    <a:pt x="302" y="141"/>
                    <a:pt x="306" y="140"/>
                    <a:pt x="308" y="140"/>
                  </a:cubicBezTo>
                  <a:cubicBezTo>
                    <a:pt x="314" y="139"/>
                    <a:pt x="320" y="135"/>
                    <a:pt x="323" y="132"/>
                  </a:cubicBezTo>
                  <a:cubicBezTo>
                    <a:pt x="324" y="130"/>
                    <a:pt x="326" y="127"/>
                    <a:pt x="323" y="125"/>
                  </a:cubicBezTo>
                  <a:cubicBezTo>
                    <a:pt x="317" y="134"/>
                    <a:pt x="308" y="138"/>
                    <a:pt x="297" y="139"/>
                  </a:cubicBezTo>
                  <a:close/>
                  <a:moveTo>
                    <a:pt x="326" y="131"/>
                  </a:moveTo>
                  <a:cubicBezTo>
                    <a:pt x="321" y="139"/>
                    <a:pt x="310" y="145"/>
                    <a:pt x="298" y="142"/>
                  </a:cubicBezTo>
                  <a:cubicBezTo>
                    <a:pt x="299" y="146"/>
                    <a:pt x="301" y="150"/>
                    <a:pt x="306" y="148"/>
                  </a:cubicBezTo>
                  <a:cubicBezTo>
                    <a:pt x="316" y="150"/>
                    <a:pt x="327" y="146"/>
                    <a:pt x="330" y="137"/>
                  </a:cubicBezTo>
                  <a:cubicBezTo>
                    <a:pt x="328" y="135"/>
                    <a:pt x="328" y="132"/>
                    <a:pt x="326" y="131"/>
                  </a:cubicBezTo>
                  <a:close/>
                  <a:moveTo>
                    <a:pt x="37" y="140"/>
                  </a:moveTo>
                  <a:cubicBezTo>
                    <a:pt x="36" y="142"/>
                    <a:pt x="35" y="145"/>
                    <a:pt x="34" y="147"/>
                  </a:cubicBezTo>
                  <a:cubicBezTo>
                    <a:pt x="38" y="148"/>
                    <a:pt x="41" y="147"/>
                    <a:pt x="45" y="149"/>
                  </a:cubicBezTo>
                  <a:cubicBezTo>
                    <a:pt x="47" y="150"/>
                    <a:pt x="49" y="153"/>
                    <a:pt x="51" y="154"/>
                  </a:cubicBezTo>
                  <a:cubicBezTo>
                    <a:pt x="52" y="151"/>
                    <a:pt x="53" y="150"/>
                    <a:pt x="54" y="147"/>
                  </a:cubicBezTo>
                  <a:cubicBezTo>
                    <a:pt x="50" y="143"/>
                    <a:pt x="44" y="140"/>
                    <a:pt x="37" y="140"/>
                  </a:cubicBezTo>
                  <a:close/>
                  <a:moveTo>
                    <a:pt x="313" y="160"/>
                  </a:moveTo>
                  <a:cubicBezTo>
                    <a:pt x="320" y="161"/>
                    <a:pt x="328" y="157"/>
                    <a:pt x="332" y="153"/>
                  </a:cubicBezTo>
                  <a:cubicBezTo>
                    <a:pt x="335" y="149"/>
                    <a:pt x="334" y="145"/>
                    <a:pt x="332" y="141"/>
                  </a:cubicBezTo>
                  <a:cubicBezTo>
                    <a:pt x="332" y="141"/>
                    <a:pt x="331" y="141"/>
                    <a:pt x="331" y="141"/>
                  </a:cubicBezTo>
                  <a:cubicBezTo>
                    <a:pt x="326" y="150"/>
                    <a:pt x="312" y="151"/>
                    <a:pt x="302" y="151"/>
                  </a:cubicBezTo>
                  <a:cubicBezTo>
                    <a:pt x="303" y="154"/>
                    <a:pt x="304" y="157"/>
                    <a:pt x="306" y="159"/>
                  </a:cubicBezTo>
                  <a:cubicBezTo>
                    <a:pt x="308" y="159"/>
                    <a:pt x="311" y="160"/>
                    <a:pt x="313" y="160"/>
                  </a:cubicBezTo>
                  <a:close/>
                  <a:moveTo>
                    <a:pt x="114" y="154"/>
                  </a:moveTo>
                  <a:cubicBezTo>
                    <a:pt x="125" y="157"/>
                    <a:pt x="139" y="158"/>
                    <a:pt x="153" y="156"/>
                  </a:cubicBezTo>
                  <a:cubicBezTo>
                    <a:pt x="153" y="152"/>
                    <a:pt x="153" y="149"/>
                    <a:pt x="153" y="145"/>
                  </a:cubicBezTo>
                  <a:cubicBezTo>
                    <a:pt x="139" y="147"/>
                    <a:pt x="124" y="147"/>
                    <a:pt x="115" y="144"/>
                  </a:cubicBezTo>
                  <a:cubicBezTo>
                    <a:pt x="114" y="147"/>
                    <a:pt x="114" y="150"/>
                    <a:pt x="114" y="154"/>
                  </a:cubicBezTo>
                  <a:close/>
                  <a:moveTo>
                    <a:pt x="32" y="153"/>
                  </a:moveTo>
                  <a:cubicBezTo>
                    <a:pt x="40" y="153"/>
                    <a:pt x="44" y="158"/>
                    <a:pt x="49" y="160"/>
                  </a:cubicBezTo>
                  <a:cubicBezTo>
                    <a:pt x="49" y="159"/>
                    <a:pt x="50" y="158"/>
                    <a:pt x="50" y="157"/>
                  </a:cubicBezTo>
                  <a:cubicBezTo>
                    <a:pt x="47" y="152"/>
                    <a:pt x="41" y="150"/>
                    <a:pt x="34" y="149"/>
                  </a:cubicBezTo>
                  <a:cubicBezTo>
                    <a:pt x="34" y="149"/>
                    <a:pt x="33" y="149"/>
                    <a:pt x="33" y="149"/>
                  </a:cubicBezTo>
                  <a:cubicBezTo>
                    <a:pt x="33" y="150"/>
                    <a:pt x="32" y="151"/>
                    <a:pt x="32" y="153"/>
                  </a:cubicBezTo>
                  <a:close/>
                  <a:moveTo>
                    <a:pt x="332" y="156"/>
                  </a:moveTo>
                  <a:cubicBezTo>
                    <a:pt x="326" y="163"/>
                    <a:pt x="317" y="163"/>
                    <a:pt x="307" y="162"/>
                  </a:cubicBezTo>
                  <a:cubicBezTo>
                    <a:pt x="309" y="166"/>
                    <a:pt x="310" y="171"/>
                    <a:pt x="314" y="172"/>
                  </a:cubicBezTo>
                  <a:cubicBezTo>
                    <a:pt x="316" y="173"/>
                    <a:pt x="321" y="173"/>
                    <a:pt x="323" y="173"/>
                  </a:cubicBezTo>
                  <a:cubicBezTo>
                    <a:pt x="331" y="172"/>
                    <a:pt x="337" y="168"/>
                    <a:pt x="339" y="162"/>
                  </a:cubicBezTo>
                  <a:cubicBezTo>
                    <a:pt x="341" y="158"/>
                    <a:pt x="338" y="154"/>
                    <a:pt x="336" y="150"/>
                  </a:cubicBezTo>
                  <a:cubicBezTo>
                    <a:pt x="335" y="152"/>
                    <a:pt x="333" y="155"/>
                    <a:pt x="332" y="156"/>
                  </a:cubicBezTo>
                  <a:close/>
                  <a:moveTo>
                    <a:pt x="30" y="160"/>
                  </a:moveTo>
                  <a:cubicBezTo>
                    <a:pt x="33" y="164"/>
                    <a:pt x="45" y="169"/>
                    <a:pt x="48" y="162"/>
                  </a:cubicBezTo>
                  <a:cubicBezTo>
                    <a:pt x="42" y="159"/>
                    <a:pt x="38" y="155"/>
                    <a:pt x="31" y="154"/>
                  </a:cubicBezTo>
                  <a:cubicBezTo>
                    <a:pt x="30" y="156"/>
                    <a:pt x="30" y="158"/>
                    <a:pt x="30" y="160"/>
                  </a:cubicBezTo>
                  <a:close/>
                  <a:moveTo>
                    <a:pt x="115" y="166"/>
                  </a:moveTo>
                  <a:cubicBezTo>
                    <a:pt x="119" y="167"/>
                    <a:pt x="125" y="169"/>
                    <a:pt x="132" y="169"/>
                  </a:cubicBezTo>
                  <a:cubicBezTo>
                    <a:pt x="138" y="170"/>
                    <a:pt x="149" y="171"/>
                    <a:pt x="152" y="167"/>
                  </a:cubicBezTo>
                  <a:cubicBezTo>
                    <a:pt x="153" y="165"/>
                    <a:pt x="152" y="160"/>
                    <a:pt x="152" y="159"/>
                  </a:cubicBezTo>
                  <a:cubicBezTo>
                    <a:pt x="139" y="159"/>
                    <a:pt x="125" y="160"/>
                    <a:pt x="114" y="156"/>
                  </a:cubicBezTo>
                  <a:cubicBezTo>
                    <a:pt x="114" y="160"/>
                    <a:pt x="113" y="164"/>
                    <a:pt x="115"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39" name="Freeform 107"/>
            <p:cNvSpPr>
              <a:spLocks noEditPoints="1"/>
            </p:cNvSpPr>
            <p:nvPr/>
          </p:nvSpPr>
          <p:spPr bwMode="auto">
            <a:xfrm>
              <a:off x="7893218" y="3755274"/>
              <a:ext cx="97606" cy="368593"/>
            </a:xfrm>
            <a:custGeom>
              <a:avLst/>
              <a:gdLst>
                <a:gd name="T0" fmla="*/ 28 w 31"/>
                <a:gd name="T1" fmla="*/ 114 h 117"/>
                <a:gd name="T2" fmla="*/ 4 w 31"/>
                <a:gd name="T3" fmla="*/ 114 h 117"/>
                <a:gd name="T4" fmla="*/ 2 w 31"/>
                <a:gd name="T5" fmla="*/ 91 h 117"/>
                <a:gd name="T6" fmla="*/ 3 w 31"/>
                <a:gd name="T7" fmla="*/ 67 h 117"/>
                <a:gd name="T8" fmla="*/ 2 w 31"/>
                <a:gd name="T9" fmla="*/ 61 h 117"/>
                <a:gd name="T10" fmla="*/ 2 w 31"/>
                <a:gd name="T11" fmla="*/ 34 h 117"/>
                <a:gd name="T12" fmla="*/ 1 w 31"/>
                <a:gd name="T13" fmla="*/ 18 h 117"/>
                <a:gd name="T14" fmla="*/ 2 w 31"/>
                <a:gd name="T15" fmla="*/ 5 h 117"/>
                <a:gd name="T16" fmla="*/ 7 w 31"/>
                <a:gd name="T17" fmla="*/ 1 h 117"/>
                <a:gd name="T18" fmla="*/ 12 w 31"/>
                <a:gd name="T19" fmla="*/ 1 h 117"/>
                <a:gd name="T20" fmla="*/ 29 w 31"/>
                <a:gd name="T21" fmla="*/ 7 h 117"/>
                <a:gd name="T22" fmla="*/ 29 w 31"/>
                <a:gd name="T23" fmla="*/ 24 h 117"/>
                <a:gd name="T24" fmla="*/ 29 w 31"/>
                <a:gd name="T25" fmla="*/ 82 h 117"/>
                <a:gd name="T26" fmla="*/ 28 w 31"/>
                <a:gd name="T27" fmla="*/ 114 h 117"/>
                <a:gd name="T28" fmla="*/ 9 w 31"/>
                <a:gd name="T29" fmla="*/ 112 h 117"/>
                <a:gd name="T30" fmla="*/ 19 w 31"/>
                <a:gd name="T31" fmla="*/ 112 h 117"/>
                <a:gd name="T32" fmla="*/ 26 w 31"/>
                <a:gd name="T33" fmla="*/ 108 h 117"/>
                <a:gd name="T34" fmla="*/ 26 w 31"/>
                <a:gd name="T35" fmla="*/ 97 h 117"/>
                <a:gd name="T36" fmla="*/ 26 w 31"/>
                <a:gd name="T37" fmla="*/ 76 h 117"/>
                <a:gd name="T38" fmla="*/ 27 w 31"/>
                <a:gd name="T39" fmla="*/ 24 h 117"/>
                <a:gd name="T40" fmla="*/ 27 w 31"/>
                <a:gd name="T41" fmla="*/ 10 h 117"/>
                <a:gd name="T42" fmla="*/ 21 w 31"/>
                <a:gd name="T43" fmla="*/ 5 h 117"/>
                <a:gd name="T44" fmla="*/ 7 w 31"/>
                <a:gd name="T45" fmla="*/ 5 h 117"/>
                <a:gd name="T46" fmla="*/ 4 w 31"/>
                <a:gd name="T47" fmla="*/ 13 h 117"/>
                <a:gd name="T48" fmla="*/ 4 w 31"/>
                <a:gd name="T49" fmla="*/ 15 h 117"/>
                <a:gd name="T50" fmla="*/ 5 w 31"/>
                <a:gd name="T51" fmla="*/ 54 h 117"/>
                <a:gd name="T52" fmla="*/ 4 w 31"/>
                <a:gd name="T53" fmla="*/ 106 h 117"/>
                <a:gd name="T54" fmla="*/ 4 w 31"/>
                <a:gd name="T55" fmla="*/ 109 h 117"/>
                <a:gd name="T56" fmla="*/ 8 w 31"/>
                <a:gd name="T57" fmla="*/ 113 h 117"/>
                <a:gd name="T58" fmla="*/ 9 w 31"/>
                <a:gd name="T59" fmla="*/ 11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117">
                  <a:moveTo>
                    <a:pt x="28" y="114"/>
                  </a:moveTo>
                  <a:cubicBezTo>
                    <a:pt x="22" y="117"/>
                    <a:pt x="12" y="117"/>
                    <a:pt x="4" y="114"/>
                  </a:cubicBezTo>
                  <a:cubicBezTo>
                    <a:pt x="0" y="108"/>
                    <a:pt x="2" y="100"/>
                    <a:pt x="2" y="91"/>
                  </a:cubicBezTo>
                  <a:cubicBezTo>
                    <a:pt x="2" y="83"/>
                    <a:pt x="3" y="75"/>
                    <a:pt x="3" y="67"/>
                  </a:cubicBezTo>
                  <a:cubicBezTo>
                    <a:pt x="3" y="65"/>
                    <a:pt x="2" y="63"/>
                    <a:pt x="2" y="61"/>
                  </a:cubicBezTo>
                  <a:cubicBezTo>
                    <a:pt x="3" y="51"/>
                    <a:pt x="2" y="42"/>
                    <a:pt x="2" y="34"/>
                  </a:cubicBezTo>
                  <a:cubicBezTo>
                    <a:pt x="1" y="28"/>
                    <a:pt x="1" y="23"/>
                    <a:pt x="1" y="18"/>
                  </a:cubicBezTo>
                  <a:cubicBezTo>
                    <a:pt x="2" y="14"/>
                    <a:pt x="0" y="9"/>
                    <a:pt x="2" y="5"/>
                  </a:cubicBezTo>
                  <a:cubicBezTo>
                    <a:pt x="3" y="3"/>
                    <a:pt x="6" y="1"/>
                    <a:pt x="7" y="1"/>
                  </a:cubicBezTo>
                  <a:cubicBezTo>
                    <a:pt x="8" y="1"/>
                    <a:pt x="10" y="1"/>
                    <a:pt x="12" y="1"/>
                  </a:cubicBezTo>
                  <a:cubicBezTo>
                    <a:pt x="19" y="1"/>
                    <a:pt x="26" y="0"/>
                    <a:pt x="29" y="7"/>
                  </a:cubicBezTo>
                  <a:cubicBezTo>
                    <a:pt x="31" y="13"/>
                    <a:pt x="29" y="19"/>
                    <a:pt x="29" y="24"/>
                  </a:cubicBezTo>
                  <a:cubicBezTo>
                    <a:pt x="28" y="41"/>
                    <a:pt x="29" y="64"/>
                    <a:pt x="29" y="82"/>
                  </a:cubicBezTo>
                  <a:cubicBezTo>
                    <a:pt x="29" y="94"/>
                    <a:pt x="30" y="104"/>
                    <a:pt x="28" y="114"/>
                  </a:cubicBezTo>
                  <a:close/>
                  <a:moveTo>
                    <a:pt x="9" y="112"/>
                  </a:moveTo>
                  <a:cubicBezTo>
                    <a:pt x="10" y="113"/>
                    <a:pt x="16" y="114"/>
                    <a:pt x="19" y="112"/>
                  </a:cubicBezTo>
                  <a:cubicBezTo>
                    <a:pt x="23" y="114"/>
                    <a:pt x="26" y="112"/>
                    <a:pt x="26" y="108"/>
                  </a:cubicBezTo>
                  <a:cubicBezTo>
                    <a:pt x="27" y="105"/>
                    <a:pt x="26" y="101"/>
                    <a:pt x="26" y="97"/>
                  </a:cubicBezTo>
                  <a:cubicBezTo>
                    <a:pt x="27" y="90"/>
                    <a:pt x="26" y="83"/>
                    <a:pt x="26" y="76"/>
                  </a:cubicBezTo>
                  <a:cubicBezTo>
                    <a:pt x="27" y="56"/>
                    <a:pt x="26" y="43"/>
                    <a:pt x="27" y="24"/>
                  </a:cubicBezTo>
                  <a:cubicBezTo>
                    <a:pt x="27" y="19"/>
                    <a:pt x="28" y="13"/>
                    <a:pt x="27" y="10"/>
                  </a:cubicBezTo>
                  <a:cubicBezTo>
                    <a:pt x="26" y="8"/>
                    <a:pt x="24" y="6"/>
                    <a:pt x="21" y="5"/>
                  </a:cubicBezTo>
                  <a:cubicBezTo>
                    <a:pt x="17" y="2"/>
                    <a:pt x="10" y="5"/>
                    <a:pt x="7" y="5"/>
                  </a:cubicBezTo>
                  <a:cubicBezTo>
                    <a:pt x="4" y="6"/>
                    <a:pt x="4" y="10"/>
                    <a:pt x="4" y="13"/>
                  </a:cubicBezTo>
                  <a:cubicBezTo>
                    <a:pt x="4" y="13"/>
                    <a:pt x="4" y="14"/>
                    <a:pt x="4" y="15"/>
                  </a:cubicBezTo>
                  <a:cubicBezTo>
                    <a:pt x="3" y="27"/>
                    <a:pt x="4" y="41"/>
                    <a:pt x="5" y="54"/>
                  </a:cubicBezTo>
                  <a:cubicBezTo>
                    <a:pt x="6" y="71"/>
                    <a:pt x="4" y="91"/>
                    <a:pt x="4" y="106"/>
                  </a:cubicBezTo>
                  <a:cubicBezTo>
                    <a:pt x="4" y="107"/>
                    <a:pt x="5" y="108"/>
                    <a:pt x="4" y="109"/>
                  </a:cubicBezTo>
                  <a:cubicBezTo>
                    <a:pt x="6" y="110"/>
                    <a:pt x="7" y="112"/>
                    <a:pt x="8" y="113"/>
                  </a:cubicBezTo>
                  <a:cubicBezTo>
                    <a:pt x="8" y="112"/>
                    <a:pt x="8" y="111"/>
                    <a:pt x="9"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grpSp>
      <p:pic>
        <p:nvPicPr>
          <p:cNvPr id="41" name="图片 40">
            <a:extLst>
              <a:ext uri="{FF2B5EF4-FFF2-40B4-BE49-F238E27FC236}">
                <a16:creationId xmlns:a16="http://schemas.microsoft.com/office/drawing/2014/main" id="{8A6354BA-9C9B-48A9-BBC9-0E154787DBD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45007" y="0"/>
            <a:ext cx="3346270" cy="696117"/>
          </a:xfrm>
          <a:prstGeom prst="rect">
            <a:avLst/>
          </a:prstGeom>
        </p:spPr>
      </p:pic>
    </p:spTree>
    <p:extLst>
      <p:ext uri="{BB962C8B-B14F-4D97-AF65-F5344CB8AC3E}">
        <p14:creationId xmlns:p14="http://schemas.microsoft.com/office/powerpoint/2010/main" val="24183020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7" presetClass="entr" presetSubtype="4" fill="hold" nodeType="after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p:cTn id="13" dur="500" fill="hold"/>
                                        <p:tgtEl>
                                          <p:spTgt spid="31"/>
                                        </p:tgtEl>
                                        <p:attrNameLst>
                                          <p:attrName>ppt_x</p:attrName>
                                        </p:attrNameLst>
                                      </p:cBhvr>
                                      <p:tavLst>
                                        <p:tav tm="0">
                                          <p:val>
                                            <p:strVal val="#ppt_x"/>
                                          </p:val>
                                        </p:tav>
                                        <p:tav tm="100000">
                                          <p:val>
                                            <p:strVal val="#ppt_x"/>
                                          </p:val>
                                        </p:tav>
                                      </p:tavLst>
                                    </p:anim>
                                    <p:anim calcmode="lin" valueType="num">
                                      <p:cBhvr>
                                        <p:cTn id="14" dur="500" fill="hold"/>
                                        <p:tgtEl>
                                          <p:spTgt spid="31"/>
                                        </p:tgtEl>
                                        <p:attrNameLst>
                                          <p:attrName>ppt_y</p:attrName>
                                        </p:attrNameLst>
                                      </p:cBhvr>
                                      <p:tavLst>
                                        <p:tav tm="0">
                                          <p:val>
                                            <p:strVal val="#ppt_y+#ppt_h/2"/>
                                          </p:val>
                                        </p:tav>
                                        <p:tav tm="100000">
                                          <p:val>
                                            <p:strVal val="#ppt_y"/>
                                          </p:val>
                                        </p:tav>
                                      </p:tavLst>
                                    </p:anim>
                                    <p:anim calcmode="lin" valueType="num">
                                      <p:cBhvr>
                                        <p:cTn id="15" dur="500" fill="hold"/>
                                        <p:tgtEl>
                                          <p:spTgt spid="31"/>
                                        </p:tgtEl>
                                        <p:attrNameLst>
                                          <p:attrName>ppt_w</p:attrName>
                                        </p:attrNameLst>
                                      </p:cBhvr>
                                      <p:tavLst>
                                        <p:tav tm="0">
                                          <p:val>
                                            <p:strVal val="#ppt_w"/>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left)">
                                      <p:cBhvr>
                                        <p:cTn id="20" dur="500"/>
                                        <p:tgtEl>
                                          <p:spTgt spid="35"/>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32" presetClass="emph" presetSubtype="0" fill="hold" nodeType="withEffect">
                                  <p:stCondLst>
                                    <p:cond delay="300"/>
                                  </p:stCondLst>
                                  <p:childTnLst>
                                    <p:animRot by="120000">
                                      <p:cBhvr>
                                        <p:cTn id="26" dur="100" fill="hold">
                                          <p:stCondLst>
                                            <p:cond delay="0"/>
                                          </p:stCondLst>
                                        </p:cTn>
                                        <p:tgtEl>
                                          <p:spTgt spid="2"/>
                                        </p:tgtEl>
                                        <p:attrNameLst>
                                          <p:attrName>r</p:attrName>
                                        </p:attrNameLst>
                                      </p:cBhvr>
                                    </p:animRot>
                                    <p:animRot by="-240000">
                                      <p:cBhvr>
                                        <p:cTn id="27" dur="200" fill="hold">
                                          <p:stCondLst>
                                            <p:cond delay="200"/>
                                          </p:stCondLst>
                                        </p:cTn>
                                        <p:tgtEl>
                                          <p:spTgt spid="2"/>
                                        </p:tgtEl>
                                        <p:attrNameLst>
                                          <p:attrName>r</p:attrName>
                                        </p:attrNameLst>
                                      </p:cBhvr>
                                    </p:animRot>
                                    <p:animRot by="240000">
                                      <p:cBhvr>
                                        <p:cTn id="28" dur="200" fill="hold">
                                          <p:stCondLst>
                                            <p:cond delay="400"/>
                                          </p:stCondLst>
                                        </p:cTn>
                                        <p:tgtEl>
                                          <p:spTgt spid="2"/>
                                        </p:tgtEl>
                                        <p:attrNameLst>
                                          <p:attrName>r</p:attrName>
                                        </p:attrNameLst>
                                      </p:cBhvr>
                                    </p:animRot>
                                    <p:animRot by="-240000">
                                      <p:cBhvr>
                                        <p:cTn id="29" dur="200" fill="hold">
                                          <p:stCondLst>
                                            <p:cond delay="600"/>
                                          </p:stCondLst>
                                        </p:cTn>
                                        <p:tgtEl>
                                          <p:spTgt spid="2"/>
                                        </p:tgtEl>
                                        <p:attrNameLst>
                                          <p:attrName>r</p:attrName>
                                        </p:attrNameLst>
                                      </p:cBhvr>
                                    </p:animRot>
                                    <p:animRot by="120000">
                                      <p:cBhvr>
                                        <p:cTn id="30" dur="200" fill="hold">
                                          <p:stCondLst>
                                            <p:cond delay="800"/>
                                          </p:stCondLst>
                                        </p:cTn>
                                        <p:tgtEl>
                                          <p:spTgt spid="2"/>
                                        </p:tgtEl>
                                        <p:attrNameLst>
                                          <p:attrName>r</p:attrName>
                                        </p:attrNameLst>
                                      </p:cBhvr>
                                    </p:animRot>
                                  </p:childTnLst>
                                </p:cTn>
                              </p:par>
                            </p:childTnLst>
                          </p:cTn>
                        </p:par>
                        <p:par>
                          <p:cTn id="31" fill="hold">
                            <p:stCondLst>
                              <p:cond delay="2800"/>
                            </p:stCondLst>
                            <p:childTnLst>
                              <p:par>
                                <p:cTn id="32" presetID="22" presetClass="entr" presetSubtype="8" fill="hold" nodeType="after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left)">
                                      <p:cBhvr>
                                        <p:cTn id="34" dur="500"/>
                                        <p:tgtEl>
                                          <p:spTgt spid="21"/>
                                        </p:tgtEl>
                                      </p:cBhvr>
                                    </p:animEffect>
                                  </p:childTnLst>
                                </p:cTn>
                              </p:par>
                              <p:par>
                                <p:cTn id="35" presetID="22" presetClass="entr" presetSubtype="8" fill="hold" grpId="0" nodeType="withEffect">
                                  <p:stCondLst>
                                    <p:cond delay="50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A3FE3C99-2218-4003-8976-8FFEF26117BE"/>
  <p:tag name="ISPRING_SCORM_RATE_SLIDES" val="1"/>
  <p:tag name="ISPRINGONLINEFOLDERID" val="0"/>
  <p:tag name="ISPRINGONLINEFOLDERPATH" val="Content List"/>
  <p:tag name="ISPRINGCLOUDFOLDERID" val="0"/>
  <p:tag name="ISPRINGCLOUDFOLDERPATH" val="Repository"/>
  <p:tag name="ISPRING_PLAYERS_CUSTOMIZATION" val="UEsDBBQAAgAIAE+IQ0o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BPiENKCH4LIykDAACGDAAAJwAAAHVuaXZlcnNhbC9mbGFzaF9wdWJsaXNoaW5nX3NldHRpbmdzLnhtbNVX3W7aMBS+5yksT70saTu6diihqgpo1VpAhW3tVWViQ6w6dhbbUHq1p9mD7Ul2HAMFtevSH6RNCBGfn+/8n5jw6DYVaMJyzZWM8G51ByMmY0W5HEf4y6C9fYiRNkRSIpRkEZYKo6NGJczsUHCd9JkxIKoRwEhdz0yEE2OyehBMp9Mq11nuuEpYA/i6Gqs0yHKmmTQsDzJBZvBjZhnTeI5QAgC+qZJztUalglDokc4VtYIhTsFzyV1QRLQF0QkOvNiQxDfjXFlJT5RQOcrHwwi/Ozx2n4WMh2rylEmXE90AoiObOqGUOy+I6PM7hhLGxwm4e1DDaMqpSSK8V3MoIB08RCmwfejEoZwoyIE0c/iUGUKJIf7o7Rl2a/SC4El0JknK4wFwkIs/ws3B9aerXuvi7LTz+XrQ7Z4NTnveiUInWMcJg3VDITikbB6zpZ2QGEPiBPwGnRERmoXBKmkhNlJyzTl3RkMlIPeFFrRROmS0Q1K2Uo3+DZdtkNzFaASBiFmEj3NOBEbcEMHjpbK2Q224KareXpVEgAXtydB5H9+b99mJE5JrturWgqNdzuPGN2UFRTNlkeA3DBmFIH6bwlPC0Gpx0ChXaUGF9jFICw4WJ5xNGT0qcjoH/JOhKzCRWtCEXs0EM97Cd8vv0JCNVA64jEygs4HOtcevPgs4I1rfg5KFj1v9s9Nm6/q002xdbrkACZ0QGT8THArO0sxsBJ/MkFRmoQfpiInVrCgK5bTglYmt+vIyaJ5a4cv81sVYgd5gSTZj5TmF+asHpc0mZFIMohuuAhpGkENJPCYwYlgXXFpWFjAmEikpZojEsNa0G+sJV1YDxQ+wh9Yv99DrIy6L0xhWG1jMKctLQe7s7r2v7X84OPxYrwa/fvzcflJpvvB7gjhzfuOfPLnyl2v/4TYMA7elH1/aJrf/5s7uXbS+lslrp3U5KFXSVr8UXLeMVPdzGakL/5LprbxgSrkAS2nshwzWkuApN4y+ZYu9oE1e9W73PbaZNtlgzK8Zjf8mZH9aXhPX7oVh8OjF1XFSLnkKiXArcXnbbezXduCm+SirUgG09f8OjcpvUEsDBBQAAgAIAE+IQ0q1/AlkugIAAFUKAAAhAAAAdW5pdmVyc2FsL2ZsYXNoX3NraW5fc2V0dGluZ3MueG1slVZtb+IwDP5+vwJx3+nulZ3UITHGSZN2t+k27XvamjYiTaokZce/vzhN1gQo9LAmEft5bMexzVK1pXzxYTJJc8GEfAatKS8VarxuQoubadZqLfgsF1wD1zMuZE3YdPHxp/2kiUVeYokdyLGcDcmhDzO3nzEUF+PbHGWIkIu6IXz/IEoxy0i+LaVoeXExtWrfgGSUbw3y6sd8tR4MwKjS9xrqKKf1Nco4SiNBKcCUvq9RLrIYyYD5SFf2M5LThzp/+wPajiqqLW35CWWI1pAS4iJfL1GG8dx4j19ljnKeoOGvNtAvn1EGoYzsQcbO776iDDJE0zb/0yONFCUWNOacf8R3DhOkMOOHWV2hXCTghTDQxVdw5bF3vQtA7ms49ymOqxTsCet6sBDw0TMGCy1bSBN/6myqEm+PrTbzAYsNYcoAQlUPejJJP5FWeTexrsf9gTfKi9CX0/SQV8HaGlZdwoG7WN/jV6tbuytCp++6IEMJO6cMUuyVPfK3qesRMlD2yGdGC3jkbH+cwaGpI/lHviXuOc/X31iBE3MsnNWfvBUjPeDoqiBVp/CYWhSwUJjOC60B3y1NrK5LKTnKKeVkR0uiqeC/EJft7WVUmhwYXK+d7qxUU83gVMPZHM2aDstlz3E/OmvckN3PQn+57jzRZovfTInWJK9q87OkphPHM2NiCjNNTjNwTxo4yHu+EQHHxh4i1URuQb4IwcaG4UKDGutedMM1BE+ToAZpcrrKqXNyqvy8rTOQa/NqFJSvcqzsgBUtK2b+9CuFNygOGAPWjqor448T+t6XgcI1ARCZV75ru0NnqVumKYMd+OEPFPbKQ3dLlenSoYZb6gfY6LDlnGZUT7pd0fdKvEMC/Qn8q0krcnxgGdH2mmTK3iyafL+G+1yixezXGTZfuMns2fVS5NjYjytolPjv5D9QSwMEFAACAAgAT4hDSiqWD2f+AgAAlwsAACYAAAB1bml2ZXJzYWwvaHRtbF9wdWJsaXNoaW5nX3NldHRpbmdzLnhtbM2Wb08aMRjA3/Mpmi6+lFPnpiN3GCMYiU6IsE1fmXItXGOvvbU98Hy1T7MPtk+yp1dAiI6dRpaFEOjTPr/nX/u04dF9KtCEacOVjPBufQcjJmNFuRxH+MvgdPsQI2OJpEQoySIsFUZHzVqY5UPBTdJn1sJSgwAjTSOzEU6szRpBMJ1O69xk2s0qkVvgm3qs0iDTzDBpmQ4yQQr4sUXGDJ4RKgDgmyo5U2vWagiFnvRZ0VwwxCl4LrkLiogzmwoc+FVDEt+NtcolPVFCaaTHwwi/Ozx2n/kaT2rxlEmXEtMEoRPbBqGUOyeI6PMHhhLGxwl4e7CP0ZRTm0R4b99RYHXwlFKyfeTEUU4UpEDaGT5lllBiiR96e5bdWzMXeBEtJEl5PIAZ5MKPcGtwe3bTa19ddC7Pbwfd7sWg0/NOlDrBKicMVg2F4JDKdcwWdkJiLYkT8Bt0RkQYFgbLovmykZIrzrkxGioBqS+1MBqBp6KI8LHmRGDELRE8XsxaosfMnnIBMTjd3fpIWvwI9PHGCdGGLRuazxiXxbj5TeWCokLlSPA7hqxCEFGewr+EoeV0o5FWaSkVxFhkBKcMTTibMnpUZmkG/JOhGzCR5qAJmy8TzHoL33P+gIZspDRwGZnAVgU5N55ffxE4I8Y8Qsncx63+RafVvu1cttrXWy5AQidExi+EQwlZmtmN8EmBpLJzPUhHTHLDyqJQTsu5KrHVX18Gw9Nc+DK/dTGW0BssyWasvKQwf/WgstmETMqD6A5XiYYjyKEkngkTMRx3LnNWFRgTiZQUBSIxNCrjjvWEq9yAxB9gjzav99DrIy7L0RhuDrCoKdOVkDu7e+/3P3w8OPzUqAe/fvzcXqs0a+E9QZw538NP1jbxRSN/2g3DwPXO59uw1fm/6sK9q/bXKpm6bF8PKhWp3a+E61ZZ1T2vsurKXxu9pSujkgvQZsb+2ECjETzlltG33DSvKPz6+9dvizcq/AajWLt9/98g/Gjx3Fp5X4XBsw/AGshXH9PN2m9QSwMEFAACAAgAT4hDSmhxUpGaAQAAHwYAAB8AAAB1bml2ZXJzYWwvaHRtbF9za2luX3NldHRpbmdzLmpzjZRNb8IwDIbv/AqUXSfEPmG7ocGkSRwmjdu0QyimVKRJlaQdHeK/rw5fTeqOxRfy8uR17CredrrVYhHrPne37rfbv/t7pwFqVudw7euiRU9RZ0YkC5glKYhEAguQ4nj0JO/OBGXMpDOdlx9oa2p+TOE/Sy5MHc8IC01ohjpcEOA3oW2owz8nsVOra19TrdHz3Fole5GSFqTtSaVT7hh29epWvcQAVgXoC+iSR+CZDtxqI8+ODwOMOhepNOOynKpY9eY8Wsda5XLRln9VZqCrT77eA/2nwcvEsxOJsW8W0jDxZIjRTmYajIFD3scJBgkLPgdR8+279QfqGTcLCugiMYk90qMbjDqd8RgaXRqOMHxMVl6Nbg4wmpyFjd0Td7cYHiF4CbphNb7H8ECV5dk/PmCmVYwdaaDNnp9QofgikfEhdR+D5PCyaNvWvXOh7vpj5j0hFTyhFfX80rbZEYKGAK03lo55TZB3StkJSpREDkVo1LQq6DliwzmC+88u49byaJVW46EajlUbuF6Dniklqtt/XbpnmKuz+wVQSwMEFAACAAgAT4hDSj08L9HBAAAA5QEAABoAAAB1bml2ZXJzYWwvaTE4bl9wcmVzZXRzLnhtbJ2RsQrCMBCG9z5FuN3EbqUkdRPcHHSWmqYaaS8ll1of35SKdJGAQyD/8X0/JCd3r75jT+PJOlSQ8y0wg9o1Fm8Kzqf9pgBGocam7hwaBeiA7apM2rzAozdkArFYgaTgHsJQCjFNE7c0+NhArhtDLCauXS/i6R2K2RTDosLilvYv+zODKssYk9fRduGAVbzHtCCMvFYwOxeN3GLrQPwCGpMATKrBUAJofQJ4DAnAjytAiu+b56RHCvGjYpBitZ4qewNQSwMEFAACAAgAT4hDSnL80YFnAAAAawAAABwAAAB1bml2ZXJzYWwvbG9jYWxfc2V0dGluZ3MueG1sDcw7CsNADEXR3qsQ6p1P58JjdymDIc4ChP0IBo0UZkRIdp/pbnG44/zNSh+Uerglvp4uTLDN98NeiZ/rrR+Yaojtom5IbM40T92ovok+ENFgpbfKD2VFbhG4S25yKaiwkGhnPk/dH1BLAwQUAAIACABElFdHI7RO+/sCAACwCAAAFAAAAHVuaXZlcnNhbC9wbGF5ZXIueG1srVXfT9swEH4u0v6HyO/YLR0DqgTEkNAexoTUse2tMombeE3izHYI5a/f2c7vpWxIe2iVnO/77nz33cW/es5S74lJxUUeoAWeI4/loYh4Hgfo4evt8Tm6unx35Bcp3TPp8ShAZc4NgKbIi5gKJS80gO+pTgLUM2BgRl4huZBc74H7FLjbSCdL9O5oBi65ClCidbEipKoqzBUg8liJtDQkCociI4VkiuWaSeLSQF6DXem/o+GXiZzofcFUD1notweuSVqOZ8UHJNUSCxmTk/l8QX7cfV6HCcvoMc+VpnnIkAeVnNlSPtJwdyeiMmXK2Ga+S3LNtDZJWNvM1yu+OM89JcMAOYdNxpSiMVM4zWNEHJZMgP1tSlVS86gBreFVO17zWr+Ned80brZzpHMuyseUqwSO+pDOOgn0yTCqn9nrWgU9NAq6NUzIk+xXySWL7Ou3VozzBXIBW8XZPLGqQjiAp1saaiH3NwADFdUdxG3TsGsatqCWA7fR1x0Fam67ZVSXkjWlmvlPPGLiC5WSGllcalkyn4yMNZYMwT5xV66b1DXET3SWnv5Db4zfqDU/1WudsYD/0ZhPQNTWhOcRe77l4KNZBjXVDIptbFgXKTYxu5xU+Zj1dD0wuRzrpsBFPE1lzGAMI6op6ezkEJRJqsAlLOUI2zs4CE54nKTw05MM49ODNBmVu0mG3sFBcCrC3QS0NbdlJOM6jsTUKsgnE+vED0ulRcZfrDwHe0avrA5fG7nm6Lrg7cHZ/I9RHMRoBnOLJlaXeertq+bw3sypVp3PpnCWgVphHpguC+fVzEJZjHwitqVlqm/6OTX7sAcd5Tw1HdNc30HvolrzF+ZVPDJfusXS1CRhRjMB+nC+7DFAP2G7DMJb06GIW5E3dcCY2Df3byvabPm6da7rhzrsQw2fOKscxs3UR1BHLEWZR6Me4qL7iKgUdtq1ZNRL2RZutDgBkYoiQO/hob7zxelFd+WzxUWDtXndu8Aulzes9DrhTkGk1nV7Eb/eDfD4G1BLAwQUAAIACABPiENKsIcj9GwBAAD3AgAAKQAAAHVuaXZlcnNhbC9za2luX2N1c3RvbWl6YXRpb25fc2V0dGluZ3MueG1sjVLbSiQxEH33K4I/MEkqt4Z2ILeWeVHRAZ+b6ezSrKaXTsRlycebdncYR0c09VR1Tp2iKqdNv8Zon1KeHse/fR6neBdyHuPPtD5DqN1ND9N8M4cUclodKvdjHKbnTfwxLbVaTbmPQz8PdkHTGqPu9SEltXKqZswwiiTz1CvkPLcVa8A1YCvmKLHt6p3EP9057ELMp1Xb1RH6sWETU5jzJg7hzxqO2W+h4w0u534YKy+tBVui7KcWx5ZAjHDJfaEaAASy3BGHi5SN1AR5zDiGYhQFCohwThpRiKQcatY1oqow3wjEJGPUFepp7UZaG0dtkdAQous0rxpbus5IjBEhBJgrXEBnMKpsqBoa1HJAcGBAFG00UYA625mOFe+8sBwp6gXGhRkDGB+Oe9ju7bkO1W+vsz/nF4Inv+AkunhrdcJc7e5pnit5Gx5/P/Q5oHG4OL+59Xf+aqu3m+ur8/++fPXwnrWYtW79qbdfAFBLAwQUAAIACABPiENKKoo35ocRAADwYQAAFwAAAHVuaXZlcnNhbC91bml2ZXJzYWwucG5n7d35V5LZ/wBwSzMnZ6LNzCxtmrTFBdQaMxdabNKRcp3UUtHUbDM1MxRZUqexRSV1yl2aXNolbdLcwCUl1KAJldKUCoUQlRCRHT70nZrPjH7mD/ie83AOeLj3Oc+9r/vc1R/eXPI6sO+bRasXaWlpfePu5uqjpaUD09LSjtPT1aSodlvu0/yZF++zb7dWFXUNV/NFJ2rX/l1aWtU4fUXYAs33r2LdAuO1tBa3f3rPI8fcjtDSCrvg7rrLLzFkYgh+5UGkkixQ5qO0nM8f0Aa15X60fJr1I2TTj67Oesvn2yyZeAYp/+i6/kXaMv35e3QueXkqtFOQlYEUmWhtk2JIfu5BPZ926NFRwjYm45f99RxaaX0Vo6c0iU/rIT4uUEim6Z72/GbxMLsEMVwvkbKLYmTcr1eFnp+n+/ePtz+sXqUsO+S2LZuLO8yCukjephlLu6643DTU/hrSovX3j/s2XtERiid65qZYRXXAzZW2/8yGtOxM1u5zGyM/oEHVTcqw+3dgJvsyI2aVdyM95YRZ3RjvbFAiTh9Bmyz4Z/b5lEjtvh9PK5V8rCEMVjWnuudTwN/4WdRXWFrlmUWNZMzO/xC5E+K9xMBVd3ZGvtESWJN3Ytmc+81rLWf8/CyiB203S3PV+CHEe+lPc2/1EEK5l7OM0zO37JY2171+S41ml9HSVu6/1HfnkP3sFq2fp7/cwHtvxJw66ec2bdkcR82YbQ/RtYT5uRpkz75ek4w0sFnQCyAABIAAEAACQAAIAAEgAASAABAAAkAACAABIAAEgAAQAAJAAAgAASAABIAAEAACQAAIAAEgAASAABAAAkAACAABIAAEgAAQAAJAAAgAASAABIAAEAACQAAIAAEgAASAABAAAkAACAABIAAEgAAQAAJAAAgAASAABIAAEADi/xEiRdo28ojmMij5H9ECz6eo7WO7wxLT5sbR0z1tvy4/4FXAKpvZYQFbes6Hvs9sM14wJ6KgnvnRg0cPzk6FxP57+/5b8jXY5sg5dX12HkyZZz6/bOfdF7PKWKspOvVSaJvW7Cr5C5xhLtKR3Oce4Obfk6YoG+1xTlPP2CkLTbbX40Vn+rr9wVHNTWvH8hjeo/8s0NoeokTNrIDmBctt+ziNImEdSRk97RDTrBJtZXEZKswtSSJZVQwNyUdJ3qUXmaol5I2GbtaNTcgk3uhMVrupyT9jKcK1+UT5JEVVof52100XzgNGNOWcM7Ue7UJiB52AVLNF8B14aTsrdOpNPK3kJ0uj9MNgBHL7SRP1BcOQV720bTh5u6kqVkh15KMm4uBoUd9zMEZw5Qqe5iIfv8t5zBYLt3djlzQJOo3hJUo+Vi0fpGKQYFFiI/XR5Kk3TKhaShs0ATczgn+oei8OQAaaoKf/eB5J4PxWWoUsOLq3dlz+wlE4Tc3/8vRzUmQe077KRZe2eYdy40qT2AUdNDNe3PVSWr1L0+TM3fRlcRAHxuqfwOKfSNWMjdWIoQRGx8buk6XiZvGw/DH53isfUgi+mEGLwQiLDNWNbGlScbta694jgpdPlKqZj+a/VzPqD0pWIbxBjfLJRkRnFbIBWYwcQDbFgUdvrn+qBxap8yZPFWULatZOJQfN1PTyDhH2BLpcbw4H0+8/W4w9HFDDffdXhamvdypHh1g4KCY8vPXiGg/E2SqbiInuYATqGjPnu8XmJ+EvfFFNZk6Udt7yHtnIExViP+ROJKXWM/+kN0S5IeG+Vk5eB2tSnM7Q+5alOBHsnV2uStb5RfDwcniCv4hpUN9ZkvnW1oTglNHhveAi9/2IMVPS2f/BtvRcXjYai0Ou7bzJrcmrCOG8kwa0juy4fpx8KDtJPsCf6K53sP/cr7abaYuarTwF8b33MAXXqYq7WJIvCpPA8OA8nHmXSillfpWE4rYNtHjjY2mkkfBBs8D8IKapJas7qFLsFfabKtmkZsuGDNG+C4Sle7ekwvCYxNteNvArGWZ/VNlTg3+YUTqPiS1ueYC7L27xADMHEFsGTfifahKQvXZqR/IAL/nwuX5q4ZcObufFHHy/AloN7ez+fbo2NoMp7C3lDPA5NWcPimJbI2ihtosR0ZA7pFY8FntFuqBvIze84yF7yokahoWcamxcCmMLQlfDahdcr0+PxpFWbDhnZASmE0nkgbxI7qjj08GE5uXOI5HTv6c3OztAOeTPY+HWsRtEJ5Y5lpkjJb/2QMQGm+YxucxbxK1RXMt+pyBIfWVozUSyb4b+3as+IEOPKjGowFffvDFDz5ynfj21jT/tRBURSxxiOM8/3xDxsmW/yvzW4M2nLwOZ3KtxJSSskk7x4FRPx7aOrE51R2+mVvHjfarLiYZdhTF6DWcLTEqVYX7wg3aZfnR+mA/JRcnAVTLbI5BUkZkfHSs9hgLlyh4LlF6dLPiMM8za7swHfvVMZDWEokhMjg/5axo8bpw48ZgxgNqcFSNrUIID4VilKO0mZa2+edFr3PHjDeNh6SvuhDftOSw0c8hTxj8QXUpakCsgjPSqT8tvpeMENQhsaQLVwKZTXFaAcffryGnIW3TouxOZ522VlQT6rTscu8z1BjsqPe1Am+hCuK1t24GpZBiJyyvMG+1NpZiqPqY/wLb0ydOD+QsbimZk+JmF0ZNk5ecpF62bpSRsNZlK4trgz1Fe2WD5vqjhdNXJwlRKin6u7OfEBtdXumcZeYcywB130j2x1s6kCvv5ILg66wm1gThSgcnaaUslrO9IDLDa10nw1BR7cTNLUImwf/+D8/3dXZHq+c9f5p3q676uMmEVEfu7m9mR9ZYDa05sSeIE8nuHMfKJK6cbJrg6uSIiqNnek3//80L2NuibNVOeegz4m+dY1Zg/STYWTpc9SZJ9NISj4oS9vp7RGJUQz5wR8Go5vqQZhZAGR11olaiFuCReUl/7GDYXV8aLy5u0QGNEEpFmTtiOHhDY9vO8SSEEehWjziSE4w/Cl4Yrkc5MmUi2JpRB5yevZI06j8gL9MwX6uaaXTWZBBnpuhxWZhGHBRgZ9xY8s4fd/UgW0/p08Ne6zX8F0rXVjFWLma+0WcfZcAFEleyaJstPYODsmSjhPWYyg9ULX9zP3+YyWaK+ksMnqVUduVmrspusPWKMKcJCPHnrW7+nt01ZjE544unkEp7UD3bXVLQDx6h7765cxakWeqnF54N5wscEGpFJc4Usha20GHlpXJIu1z5JaYnkP7NOJm/Kf/g4orvdKOzz+ncnpW4YybsRYKtKPY1aBj24hO45vg9SgFkGj2NpJj6i1VkY/ugguR2r5MHBJtiG4dscX+iWwvuZ8+jkw8jkV5ykLByDJzL2JFnkB80oyPReXvAfETplSatWcxyb09Ahk1L6r5kVwgJokKY+R7ZutsXxQdV7UikBv/aoEYPCiMxtf4X9rUu5J/GPq72QVS27jdtVtyBXJoKqBLi6B9bXNdcHw1huHbkyb/j7Gs8NAVMkmrBYtYBz0VWukytrJjtk7e2qHX1Wner+OmCHaavrukvZ5bedMHxoee0QKbTtZ7H+X2MsYdWrjXo9+KOWTmPLxTKH3W5W6ytby124pkxEuGp7+J2a6P3OmTrh12yJaoreIiGYHihHWpUIBjh2cCSDdwh8uKRVorIQNVih3akoM9v13s4TZ6ttlcosA9iY+FPhG/TMNSs39HuSYhQM3gnD9hP62l+2z0hUVz+c2AkJI91DE+zlf1YniJCCTm2pDa2xOpsRE7DD5TfT6jKTut270eocbl5eBpxwDKJ0CMZlvPBROxLX3CJGRDIZ4ZRBFxrCMrKTF0zgVF2gKBIeME7Kkg+QVkQx8t7omcMxrM7NbUmtA6KHaOtEp+fLSgUfL397QaSS85lOM6/CizaWJr6vxYOgio/sRqZysoOlt5EhXxw7sRbZRG8wbB35fbJ9MF3+ZYdUdOJt9j6T147fZ+ACOfq5UtJBO3VO8VIQOy6U63FmTFyEsesVjG4XYt3NpWsSuSG5nG3OuKX2neJgI7iPHTzf0ll92So82FatsmIdxxnAujpfSgPyLS1hLrIPZc/FJLVy/97s1AYeh+4JRQu2i56ItnJbk1FYtwTbWDdIAbHMhN4ZTCPQC5DBzaCwL1sp4um31/xD6nNCz7y2XzOkmVI78172qK8Vb2M+Odvg91oUucXj2yMTbqETwtczZg6ik/QLz2rBlPpxKaPmqGv58U2F6vge8iLzyO/QRYL98Kh5Ff0bQC6StxXVEau9x+J4x1+miSWq87yI0AlHtjeH3HZKlXUIIjhH50508roc/1wl5EaJmt0f6LK5R/fVYPWPVMmqc/etz2l6hdPNjEh3ZxWqomaG9YG3yFwkz8AuTjwMKcC6H1AiFmTLxjJkNRUCZ68xaQYjWQWev/a7/F8voYdLdXLdIUmsTHtrYi+7RrORSB+KpzkXaZ4RooiknIjBlL42UrDtSfWSlxZQBH5Xc9ogp6R7+ngOYlq0+IxiefhgadWwzeH8cXFr+2/iD9ySzxX9ujgtxVOzZT3yVTbq6x3oN7IN6ppYb1NTBqtHbVa0SItl3NovHFwJ6iTsx5Iuf8VicNRPT8t2WA55yhSdPBsoTvayeOmesbixd40hzB0E2ZU/kJJpvFfVLWNalCzSjYUCZe5jJVjpRx7hnqp1DoIUaIbk0SqRswfbu9xa7ImV0TtoMrUwHTr9Yk8RXjGy8QiloCNn6ZOnOaOhv9Mc89BplHzZRCF4kbmLl2Nv2a2oi5+7XszbB3XDA47548sNDowev34K39WdVAIm8wgkor/lnUdN4ZpdEejYhBNXsw1ulERlV+4qX/QK5eBD+h5dXChGyQeZK2E6ucaNfoFIcuP0Rx4yGY50cFKwsbEjWUM2nxvna21w87RP47GaEXWDizX0GpNTzykddLyuZ/6IDz/DbxZjop1reN2n2Ba5MWjeYc2ZYH3+uKSyiyFaHM8F6YHE81Z82ZK/6G7RTJrDWwotpcQqXLfnO/EdrEEUE9xhxDkWZivV8YRwpc4BKHcqV9NLiPzQPNX5jx9DTNfVx4i/bD1MMZJ3u5i0CCbOg99Ltyog+YIZJRI0Ey0eSus3W2n+iPQN81OP1jSuRa5UbCMwc+CsPaSTy1qYu4fI7R9AVImSLZXz3r1zOXbky2CRGd3mh1XPhHfFY5vMmByV7AFaCk+eeGwhfdPSFrFs/xh+4fDMfjgcIx0l3HRXqqOZ049VSWGaLp30y/LWEUlrOfFc7IRjHdqU/4LgGSRr72iXo2NHqUMOf9bZntySgHJq4JOr/aVnPY4SpsQ7+jgJ1/CGTzXPR1UpWbWQxI7BqxUcKBwFujyNN1BREcRHUhEBa5Vf/E4MkXbDVWfCSfxnP124Yap4u3Ah43W457e8iUYMrgK6TvO8UC9Y1kNmn1u5XHfMQjtLUM++40STla71iPLBxW8B821CshpYFXZuJiYLc+Ot4k9a0HGY6bLn7SBo047CXlY/fUP6ZFxzPF+zV/zl4yqsW5+w6TLBczxxY0gU/8qXJSg3JVxtNmwzf+eUEwNFTa7C0wgO6eEKsxNrYNSlgWdiPwXLryTmUT71aY8yyn+nrJLhPxKDla1dfz8oco7dUN2cCCKdeF9z7OFM/HC8AoWJtnTohN/sbC0f3pQlsu84uXg9uhitmqmf74aG5sp8fpYxpXkfFONR0EaJbRYyP+A96HK8Iq2tu8fqv8c+f23OtHS8kIal05IaSapL8uZU9ynjYiGLONVlUbTPFH3WV/3m43SU8pDzeDHcHtwIXTf7yP8qeiekQElve5iY3jrngKvp4Uc2t89JttNk2C+KWTHnLA4BmatlDNKay/Zf68798QCP/wvWL2eqz60b3vRvwfpFHYbw7Uv+x71bWvJ07157M6Dgp1+7xFfxHHfazbkiyjCzHBOkmXMEmj62z91n+Zx/cNx4kHLiOxbZv7Uc806z4PDZQho0JhnyY2Fh1+zfJ4Bq9+2+ewmGVZgWEHuaf1PrQrU0L/e9B1yrdoem/gdQSwMEFAACAAgAT4hDSpXukX5LAAAAawAAABsAAAB1bml2ZXJzYWwvdW5pdmVyc2FsLnBuZy54bWyzsa/IzVEoSy0qzszPs1Uy1DNQsrfj5bIpKEoty0wtV6gAigEFIUBJoRLINUJwyzNTSjKAQgbmZgjBjNTM9IwSWyULA3O4oD7QTABQSwECAAAUAAIACABPiENKFQ6tKGQEAAAHEQAAHQAAAAAAAAABAAAAAAAAAAAAdW5pdmVyc2FsL2NvbW1vbl9tZXNzYWdlcy5sbmdQSwECAAAUAAIACABPiENKCH4LIykDAACGDAAAJwAAAAAAAAABAAAAAACfBAAAdW5pdmVyc2FsL2ZsYXNoX3B1Ymxpc2hpbmdfc2V0dGluZ3MueG1sUEsBAgAAFAACAAgAT4hDSrX8CWS6AgAAVQoAACEAAAAAAAAAAQAAAAAADQgAAHVuaXZlcnNhbC9mbGFzaF9za2luX3NldHRpbmdzLnhtbFBLAQIAABQAAgAIAE+IQ0oqlg9n/gIAAJcLAAAmAAAAAAAAAAEAAAAAAAYLAAB1bml2ZXJzYWwvaHRtbF9wdWJsaXNoaW5nX3NldHRpbmdzLnhtbFBLAQIAABQAAgAIAE+IQ0pocVKRmgEAAB8GAAAfAAAAAAAAAAEAAAAAAEgOAAB1bml2ZXJzYWwvaHRtbF9za2luX3NldHRpbmdzLmpzUEsBAgAAFAACAAgAT4hDSj08L9HBAAAA5QEAABoAAAAAAAAAAQAAAAAAHxAAAHVuaXZlcnNhbC9pMThuX3ByZXNldHMueG1sUEsBAgAAFAACAAgAT4hDSnL80YFnAAAAawAAABwAAAAAAAAAAQAAAAAAGBEAAHVuaXZlcnNhbC9sb2NhbF9zZXR0aW5ncy54bWxQSwECAAAUAAIACABElFdHI7RO+/sCAACwCAAAFAAAAAAAAAABAAAAAAC5EQAAdW5pdmVyc2FsL3BsYXllci54bWxQSwECAAAUAAIACABPiENKsIcj9GwBAAD3AgAAKQAAAAAAAAABAAAAAADmFAAAdW5pdmVyc2FsL3NraW5fY3VzdG9taXphdGlvbl9zZXR0aW5ncy54bWxQSwECAAAUAAIACABPiENKKoo35ocRAADwYQAAFwAAAAAAAAAAAAAAAACZFgAAdW5pdmVyc2FsL3VuaXZlcnNhbC5wbmdQSwECAAAUAAIACABPiENKle6RfksAAABrAAAAGwAAAAAAAAABAAAAAABVKAAAdW5pdmVyc2FsL3VuaXZlcnNhbC5wbmcueG1sUEsFBgAAAAALAAsASQMAANkoAAAAAA=="/>
  <p:tag name="ISPRING_SCORM_ENDPOINT" val="&lt;endpoint&gt;&lt;enable&gt;0&lt;/enable&gt;&lt;lrs&gt;http://&lt;/lrs&gt;&lt;auth&gt;0&lt;/auth&gt;&lt;login&gt;&lt;/login&gt;&lt;password&gt;&lt;/password&gt;&lt;key&gt;&lt;/key&gt;&lt;name&gt;&lt;/name&gt;&lt;email&gt;&lt;/email&gt;&lt;/endpoint&gt;&#10;"/>
  <p:tag name="ISPRING_PRESENTATION_TITLE" val="49"/>
</p:tagLst>
</file>

<file path=ppt/tags/tag10.xml><?xml version="1.0" encoding="utf-8"?>
<p:tagLst xmlns:a="http://schemas.openxmlformats.org/drawingml/2006/main" xmlns:r="http://schemas.openxmlformats.org/officeDocument/2006/relationships" xmlns:p="http://schemas.openxmlformats.org/presentationml/2006/main">
  <p:tag name="PA" val="v3.0.0"/>
</p:tagLst>
</file>

<file path=ppt/tags/tag11.xml><?xml version="1.0" encoding="utf-8"?>
<p:tagLst xmlns:a="http://schemas.openxmlformats.org/drawingml/2006/main" xmlns:r="http://schemas.openxmlformats.org/officeDocument/2006/relationships" xmlns:p="http://schemas.openxmlformats.org/presentationml/2006/main">
  <p:tag name="PA" val="v3.0.0"/>
</p:tagLst>
</file>

<file path=ppt/tags/tag12.xml><?xml version="1.0" encoding="utf-8"?>
<p:tagLst xmlns:a="http://schemas.openxmlformats.org/drawingml/2006/main" xmlns:r="http://schemas.openxmlformats.org/officeDocument/2006/relationships" xmlns:p="http://schemas.openxmlformats.org/presentationml/2006/main">
  <p:tag name="PA" val="v3.0.0"/>
</p:tagLst>
</file>

<file path=ppt/tags/tag13.xml><?xml version="1.0" encoding="utf-8"?>
<p:tagLst xmlns:a="http://schemas.openxmlformats.org/drawingml/2006/main" xmlns:r="http://schemas.openxmlformats.org/officeDocument/2006/relationships" xmlns:p="http://schemas.openxmlformats.org/presentationml/2006/main">
  <p:tag name="PA" val="v3.0.0"/>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0"/>
</p:tagLst>
</file>

<file path=ppt/tags/tag16.xml><?xml version="1.0" encoding="utf-8"?>
<p:tagLst xmlns:a="http://schemas.openxmlformats.org/drawingml/2006/main" xmlns:r="http://schemas.openxmlformats.org/officeDocument/2006/relationships" xmlns:p="http://schemas.openxmlformats.org/presentationml/2006/main">
  <p:tag name="PA" val="v3.0.0"/>
</p:tagLst>
</file>

<file path=ppt/tags/tag17.xml><?xml version="1.0" encoding="utf-8"?>
<p:tagLst xmlns:a="http://schemas.openxmlformats.org/drawingml/2006/main" xmlns:r="http://schemas.openxmlformats.org/officeDocument/2006/relationships" xmlns:p="http://schemas.openxmlformats.org/presentationml/2006/main">
  <p:tag name="PA" val="v3.0.1"/>
</p:tagLst>
</file>

<file path=ppt/tags/tag18.xml><?xml version="1.0" encoding="utf-8"?>
<p:tagLst xmlns:a="http://schemas.openxmlformats.org/drawingml/2006/main" xmlns:r="http://schemas.openxmlformats.org/officeDocument/2006/relationships" xmlns:p="http://schemas.openxmlformats.org/presentationml/2006/main">
  <p:tag name="PA" val="v3.0.0"/>
</p:tagLst>
</file>

<file path=ppt/tags/tag19.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PA" val="v3.0.0"/>
</p:tagLst>
</file>

<file path=ppt/tags/tag21.xml><?xml version="1.0" encoding="utf-8"?>
<p:tagLst xmlns:a="http://schemas.openxmlformats.org/drawingml/2006/main" xmlns:r="http://schemas.openxmlformats.org/officeDocument/2006/relationships" xmlns:p="http://schemas.openxmlformats.org/presentationml/2006/main">
  <p:tag name="PA" val="v3.0.0"/>
</p:tagLst>
</file>

<file path=ppt/tags/tag22.xml><?xml version="1.0" encoding="utf-8"?>
<p:tagLst xmlns:a="http://schemas.openxmlformats.org/drawingml/2006/main" xmlns:r="http://schemas.openxmlformats.org/officeDocument/2006/relationships" xmlns:p="http://schemas.openxmlformats.org/presentationml/2006/main">
  <p:tag name="PA" val="v3.0.0"/>
</p:tagLst>
</file>

<file path=ppt/tags/tag23.xml><?xml version="1.0" encoding="utf-8"?>
<p:tagLst xmlns:a="http://schemas.openxmlformats.org/drawingml/2006/main" xmlns:r="http://schemas.openxmlformats.org/officeDocument/2006/relationships" xmlns:p="http://schemas.openxmlformats.org/presentationml/2006/main">
  <p:tag name="PA" val="v3.0.0"/>
</p:tagLst>
</file>

<file path=ppt/tags/tag24.xml><?xml version="1.0" encoding="utf-8"?>
<p:tagLst xmlns:a="http://schemas.openxmlformats.org/drawingml/2006/main" xmlns:r="http://schemas.openxmlformats.org/officeDocument/2006/relationships" xmlns:p="http://schemas.openxmlformats.org/presentationml/2006/main">
  <p:tag name="PA" val="v3.0.0"/>
</p:tagLst>
</file>

<file path=ppt/tags/tag25.xml><?xml version="1.0" encoding="utf-8"?>
<p:tagLst xmlns:a="http://schemas.openxmlformats.org/drawingml/2006/main" xmlns:r="http://schemas.openxmlformats.org/officeDocument/2006/relationships" xmlns:p="http://schemas.openxmlformats.org/presentationml/2006/main">
  <p:tag name="PA" val="v3.0.0"/>
</p:tagLst>
</file>

<file path=ppt/tags/tag26.xml><?xml version="1.0" encoding="utf-8"?>
<p:tagLst xmlns:a="http://schemas.openxmlformats.org/drawingml/2006/main" xmlns:r="http://schemas.openxmlformats.org/officeDocument/2006/relationships" xmlns:p="http://schemas.openxmlformats.org/presentationml/2006/main">
  <p:tag name="PA" val="v3.0.0"/>
</p:tagLst>
</file>

<file path=ppt/tags/tag27.xml><?xml version="1.0" encoding="utf-8"?>
<p:tagLst xmlns:a="http://schemas.openxmlformats.org/drawingml/2006/main" xmlns:r="http://schemas.openxmlformats.org/officeDocument/2006/relationships" xmlns:p="http://schemas.openxmlformats.org/presentationml/2006/main">
  <p:tag name="PA" val="v3.0.0"/>
</p:tagLst>
</file>

<file path=ppt/tags/tag28.xml><?xml version="1.0" encoding="utf-8"?>
<p:tagLst xmlns:a="http://schemas.openxmlformats.org/drawingml/2006/main" xmlns:r="http://schemas.openxmlformats.org/officeDocument/2006/relationships" xmlns:p="http://schemas.openxmlformats.org/presentationml/2006/main">
  <p:tag name="PA" val="v3.0.1"/>
</p:tagLst>
</file>

<file path=ppt/tags/tag29.xml><?xml version="1.0" encoding="utf-8"?>
<p:tagLst xmlns:a="http://schemas.openxmlformats.org/drawingml/2006/main" xmlns:r="http://schemas.openxmlformats.org/officeDocument/2006/relationships" xmlns:p="http://schemas.openxmlformats.org/presentationml/2006/main">
  <p:tag name="PA" val="v3.0.0"/>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30.xml><?xml version="1.0" encoding="utf-8"?>
<p:tagLst xmlns:a="http://schemas.openxmlformats.org/drawingml/2006/main" xmlns:r="http://schemas.openxmlformats.org/officeDocument/2006/relationships" xmlns:p="http://schemas.openxmlformats.org/presentationml/2006/main">
  <p:tag name="PA" val="v3.0.0"/>
</p:tagLst>
</file>

<file path=ppt/tags/tag31.xml><?xml version="1.0" encoding="utf-8"?>
<p:tagLst xmlns:a="http://schemas.openxmlformats.org/drawingml/2006/main" xmlns:r="http://schemas.openxmlformats.org/officeDocument/2006/relationships" xmlns:p="http://schemas.openxmlformats.org/presentationml/2006/main">
  <p:tag name="PA" val="v3.0.0"/>
</p:tagLst>
</file>

<file path=ppt/tags/tag32.xml><?xml version="1.0" encoding="utf-8"?>
<p:tagLst xmlns:a="http://schemas.openxmlformats.org/drawingml/2006/main" xmlns:r="http://schemas.openxmlformats.org/officeDocument/2006/relationships" xmlns:p="http://schemas.openxmlformats.org/presentationml/2006/main">
  <p:tag name="PA" val="v3.0.0"/>
</p:tagLst>
</file>

<file path=ppt/tags/tag33.xml><?xml version="1.0" encoding="utf-8"?>
<p:tagLst xmlns:a="http://schemas.openxmlformats.org/drawingml/2006/main" xmlns:r="http://schemas.openxmlformats.org/officeDocument/2006/relationships" xmlns:p="http://schemas.openxmlformats.org/presentationml/2006/main">
  <p:tag name="PA" val="v3.0.1"/>
</p:tagLst>
</file>

<file path=ppt/tags/tag34.xml><?xml version="1.0" encoding="utf-8"?>
<p:tagLst xmlns:a="http://schemas.openxmlformats.org/drawingml/2006/main" xmlns:r="http://schemas.openxmlformats.org/officeDocument/2006/relationships" xmlns:p="http://schemas.openxmlformats.org/presentationml/2006/main">
  <p:tag name="PA" val="v3.0.1"/>
</p:tagLst>
</file>

<file path=ppt/tags/tag35.xml><?xml version="1.0" encoding="utf-8"?>
<p:tagLst xmlns:a="http://schemas.openxmlformats.org/drawingml/2006/main" xmlns:r="http://schemas.openxmlformats.org/officeDocument/2006/relationships" xmlns:p="http://schemas.openxmlformats.org/presentationml/2006/main">
  <p:tag name="PA" val="v3.0.1"/>
</p:tagLst>
</file>

<file path=ppt/tags/tag36.xml><?xml version="1.0" encoding="utf-8"?>
<p:tagLst xmlns:a="http://schemas.openxmlformats.org/drawingml/2006/main" xmlns:r="http://schemas.openxmlformats.org/officeDocument/2006/relationships" xmlns:p="http://schemas.openxmlformats.org/presentationml/2006/main">
  <p:tag name="PA" val="v3.0.1"/>
</p:tagLst>
</file>

<file path=ppt/tags/tag37.xml><?xml version="1.0" encoding="utf-8"?>
<p:tagLst xmlns:a="http://schemas.openxmlformats.org/drawingml/2006/main" xmlns:r="http://schemas.openxmlformats.org/officeDocument/2006/relationships" xmlns:p="http://schemas.openxmlformats.org/presentationml/2006/main">
  <p:tag name="PA" val="v3.0.1"/>
</p:tagLst>
</file>

<file path=ppt/tags/tag38.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0"/>
</p:tagLst>
</file>

<file path=ppt/tags/tag7.xml><?xml version="1.0" encoding="utf-8"?>
<p:tagLst xmlns:a="http://schemas.openxmlformats.org/drawingml/2006/main" xmlns:r="http://schemas.openxmlformats.org/officeDocument/2006/relationships" xmlns:p="http://schemas.openxmlformats.org/presentationml/2006/main">
  <p:tag name="PA" val="v3.0.0"/>
</p:tagLst>
</file>

<file path=ppt/tags/tag8.xml><?xml version="1.0" encoding="utf-8"?>
<p:tagLst xmlns:a="http://schemas.openxmlformats.org/drawingml/2006/main" xmlns:r="http://schemas.openxmlformats.org/officeDocument/2006/relationships" xmlns:p="http://schemas.openxmlformats.org/presentationml/2006/main">
  <p:tag name="PA" val="v3.0.0"/>
</p:tagLst>
</file>

<file path=ppt/tags/tag9.xml><?xml version="1.0" encoding="utf-8"?>
<p:tagLst xmlns:a="http://schemas.openxmlformats.org/drawingml/2006/main" xmlns:r="http://schemas.openxmlformats.org/officeDocument/2006/relationships" xmlns:p="http://schemas.openxmlformats.org/presentationml/2006/main">
  <p:tag name="PA" val="v3.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1244</Words>
  <Application>Microsoft Office PowerPoint</Application>
  <PresentationFormat>宽屏</PresentationFormat>
  <Paragraphs>172</Paragraphs>
  <Slides>31</Slides>
  <Notes>28</Notes>
  <HiddenSlides>1</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31</vt:i4>
      </vt:variant>
    </vt:vector>
  </HeadingPairs>
  <TitlesOfParts>
    <vt:vector size="37" baseType="lpstr">
      <vt:lpstr>Adobe 黑体 Std R</vt:lpstr>
      <vt:lpstr>微软雅黑</vt:lpstr>
      <vt:lpstr>Arial</vt:lpstr>
      <vt:lpstr>Calibri</vt:lpstr>
      <vt:lpstr>Arial Black</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49</dc:title>
  <dc:creator/>
  <cp:lastModifiedBy/>
  <cp:revision>1</cp:revision>
  <dcterms:created xsi:type="dcterms:W3CDTF">2017-10-20T03:31:41Z</dcterms:created>
  <dcterms:modified xsi:type="dcterms:W3CDTF">2019-08-25T01:05:39Z</dcterms:modified>
</cp:coreProperties>
</file>